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4"/>
    <p:sldMasterId id="2147484099" r:id="rId5"/>
  </p:sldMasterIdLst>
  <p:notesMasterIdLst>
    <p:notesMasterId r:id="rId29"/>
  </p:notesMasterIdLst>
  <p:sldIdLst>
    <p:sldId id="256" r:id="rId6"/>
    <p:sldId id="261" r:id="rId7"/>
    <p:sldId id="262" r:id="rId8"/>
    <p:sldId id="263" r:id="rId9"/>
    <p:sldId id="285" r:id="rId10"/>
    <p:sldId id="264" r:id="rId11"/>
    <p:sldId id="267" r:id="rId12"/>
    <p:sldId id="265" r:id="rId13"/>
    <p:sldId id="266" r:id="rId14"/>
    <p:sldId id="268" r:id="rId15"/>
    <p:sldId id="269" r:id="rId16"/>
    <p:sldId id="274" r:id="rId17"/>
    <p:sldId id="270" r:id="rId18"/>
    <p:sldId id="271" r:id="rId19"/>
    <p:sldId id="272" r:id="rId20"/>
    <p:sldId id="275" r:id="rId21"/>
    <p:sldId id="276" r:id="rId22"/>
    <p:sldId id="283" r:id="rId23"/>
    <p:sldId id="284" r:id="rId24"/>
    <p:sldId id="278" r:id="rId25"/>
    <p:sldId id="279" r:id="rId26"/>
    <p:sldId id="280" r:id="rId27"/>
    <p:sldId id="281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3"/>
    <a:srgbClr val="0E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85D9F-371F-4466-8AF8-B1438290C7FE}" v="2156" dt="2019-05-13T18:30:00.321"/>
    <p1510:client id="{415DAD68-5789-4821-9C21-045B2BA633EC}" v="28" dt="2019-05-14T17:10:45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598" autoAdjust="0"/>
  </p:normalViewPr>
  <p:slideViewPr>
    <p:cSldViewPr>
      <p:cViewPr varScale="1">
        <p:scale>
          <a:sx n="122" d="100"/>
          <a:sy n="122" d="100"/>
        </p:scale>
        <p:origin x="10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6" y="6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s, Brian" userId="S::brian.woods@vermont.gov::22dc2ef0-d990-4273-9a1d-8da689b38ab1" providerId="AD" clId="Web-{415DAD68-5789-4821-9C21-045B2BA633EC}"/>
    <pc:docChg chg="delSld modSld">
      <pc:chgData name="Woods, Brian" userId="S::brian.woods@vermont.gov::22dc2ef0-d990-4273-9a1d-8da689b38ab1" providerId="AD" clId="Web-{415DAD68-5789-4821-9C21-045B2BA633EC}" dt="2019-05-14T17:10:45.027" v="28" actId="1076"/>
      <pc:docMkLst>
        <pc:docMk/>
      </pc:docMkLst>
      <pc:sldChg chg="del">
        <pc:chgData name="Woods, Brian" userId="S::brian.woods@vermont.gov::22dc2ef0-d990-4273-9a1d-8da689b38ab1" providerId="AD" clId="Web-{415DAD68-5789-4821-9C21-045B2BA633EC}" dt="2019-05-14T17:09:20.792" v="26"/>
        <pc:sldMkLst>
          <pc:docMk/>
          <pc:sldMk cId="957750044" sldId="273"/>
        </pc:sldMkLst>
      </pc:sldChg>
      <pc:sldChg chg="modSp">
        <pc:chgData name="Woods, Brian" userId="S::brian.woods@vermont.gov::22dc2ef0-d990-4273-9a1d-8da689b38ab1" providerId="AD" clId="Web-{415DAD68-5789-4821-9C21-045B2BA633EC}" dt="2019-05-14T17:10:45.027" v="28" actId="1076"/>
        <pc:sldMkLst>
          <pc:docMk/>
          <pc:sldMk cId="3857446365" sldId="275"/>
        </pc:sldMkLst>
        <pc:spChg chg="mod">
          <ac:chgData name="Woods, Brian" userId="S::brian.woods@vermont.gov::22dc2ef0-d990-4273-9a1d-8da689b38ab1" providerId="AD" clId="Web-{415DAD68-5789-4821-9C21-045B2BA633EC}" dt="2019-05-14T17:10:45.027" v="28" actId="1076"/>
          <ac:spMkLst>
            <pc:docMk/>
            <pc:sldMk cId="3857446365" sldId="275"/>
            <ac:spMk id="4" creationId="{1DFDC4AD-A16D-428B-8FD1-6AE1B38D4630}"/>
          </ac:spMkLst>
        </pc:spChg>
        <pc:spChg chg="mod">
          <ac:chgData name="Woods, Brian" userId="S::brian.woods@vermont.gov::22dc2ef0-d990-4273-9a1d-8da689b38ab1" providerId="AD" clId="Web-{415DAD68-5789-4821-9C21-045B2BA633EC}" dt="2019-05-14T17:08:12.589" v="25" actId="20577"/>
          <ac:spMkLst>
            <pc:docMk/>
            <pc:sldMk cId="3857446365" sldId="275"/>
            <ac:spMk id="5" creationId="{D2FB01AC-23DD-4F26-B66A-CC43F0EFAE92}"/>
          </ac:spMkLst>
        </pc:spChg>
      </pc:sldChg>
    </pc:docChg>
  </pc:docChgLst>
  <pc:docChgLst>
    <pc:chgData name="Woods, Brian" userId="S::brian.woods@vermont.gov::22dc2ef0-d990-4273-9a1d-8da689b38ab1" providerId="AD" clId="Web-{7F05A952-9BE0-483F-9C46-4FE4A15587A5}"/>
    <pc:docChg chg="modSld">
      <pc:chgData name="Woods, Brian" userId="S::brian.woods@vermont.gov::22dc2ef0-d990-4273-9a1d-8da689b38ab1" providerId="AD" clId="Web-{7F05A952-9BE0-483F-9C46-4FE4A15587A5}" dt="2019-05-13T13:18:56.817" v="146" actId="1076"/>
      <pc:docMkLst>
        <pc:docMk/>
      </pc:docMkLst>
      <pc:sldChg chg="modSp">
        <pc:chgData name="Woods, Brian" userId="S::brian.woods@vermont.gov::22dc2ef0-d990-4273-9a1d-8da689b38ab1" providerId="AD" clId="Web-{7F05A952-9BE0-483F-9C46-4FE4A15587A5}" dt="2019-05-13T13:03:35.564" v="91" actId="14100"/>
        <pc:sldMkLst>
          <pc:docMk/>
          <pc:sldMk cId="3909098342" sldId="262"/>
        </pc:sldMkLst>
        <pc:spChg chg="mod">
          <ac:chgData name="Woods, Brian" userId="S::brian.woods@vermont.gov::22dc2ef0-d990-4273-9a1d-8da689b38ab1" providerId="AD" clId="Web-{7F05A952-9BE0-483F-9C46-4FE4A15587A5}" dt="2019-05-13T13:03:35.564" v="91" actId="14100"/>
          <ac:spMkLst>
            <pc:docMk/>
            <pc:sldMk cId="3909098342" sldId="262"/>
            <ac:spMk id="5" creationId="{D2FB01AC-23DD-4F26-B66A-CC43F0EFAE92}"/>
          </ac:spMkLst>
        </pc:spChg>
      </pc:sldChg>
      <pc:sldChg chg="modSp">
        <pc:chgData name="Woods, Brian" userId="S::brian.woods@vermont.gov::22dc2ef0-d990-4273-9a1d-8da689b38ab1" providerId="AD" clId="Web-{7F05A952-9BE0-483F-9C46-4FE4A15587A5}" dt="2019-05-13T13:05:14.909" v="93" actId="1076"/>
        <pc:sldMkLst>
          <pc:docMk/>
          <pc:sldMk cId="828929548" sldId="269"/>
        </pc:sldMkLst>
        <pc:spChg chg="mod">
          <ac:chgData name="Woods, Brian" userId="S::brian.woods@vermont.gov::22dc2ef0-d990-4273-9a1d-8da689b38ab1" providerId="AD" clId="Web-{7F05A952-9BE0-483F-9C46-4FE4A15587A5}" dt="2019-05-13T13:05:05.987" v="92" actId="14100"/>
          <ac:spMkLst>
            <pc:docMk/>
            <pc:sldMk cId="828929548" sldId="269"/>
            <ac:spMk id="4" creationId="{1DFDC4AD-A16D-428B-8FD1-6AE1B38D4630}"/>
          </ac:spMkLst>
        </pc:spChg>
        <pc:spChg chg="mod">
          <ac:chgData name="Woods, Brian" userId="S::brian.woods@vermont.gov::22dc2ef0-d990-4273-9a1d-8da689b38ab1" providerId="AD" clId="Web-{7F05A952-9BE0-483F-9C46-4FE4A15587A5}" dt="2019-05-13T13:05:14.909" v="93" actId="1076"/>
          <ac:spMkLst>
            <pc:docMk/>
            <pc:sldMk cId="828929548" sldId="269"/>
            <ac:spMk id="5" creationId="{D2FB01AC-23DD-4F26-B66A-CC43F0EFAE92}"/>
          </ac:spMkLst>
        </pc:spChg>
      </pc:sldChg>
      <pc:sldChg chg="modSp">
        <pc:chgData name="Woods, Brian" userId="S::brian.woods@vermont.gov::22dc2ef0-d990-4273-9a1d-8da689b38ab1" providerId="AD" clId="Web-{7F05A952-9BE0-483F-9C46-4FE4A15587A5}" dt="2019-05-13T13:06:11.504" v="102" actId="14100"/>
        <pc:sldMkLst>
          <pc:docMk/>
          <pc:sldMk cId="62065883" sldId="271"/>
        </pc:sldMkLst>
        <pc:spChg chg="mod">
          <ac:chgData name="Woods, Brian" userId="S::brian.woods@vermont.gov::22dc2ef0-d990-4273-9a1d-8da689b38ab1" providerId="AD" clId="Web-{7F05A952-9BE0-483F-9C46-4FE4A15587A5}" dt="2019-05-13T13:06:11.504" v="102" actId="14100"/>
          <ac:spMkLst>
            <pc:docMk/>
            <pc:sldMk cId="62065883" sldId="271"/>
            <ac:spMk id="5" creationId="{D2FB01AC-23DD-4F26-B66A-CC43F0EFAE92}"/>
          </ac:spMkLst>
        </pc:spChg>
      </pc:sldChg>
      <pc:sldChg chg="modSp">
        <pc:chgData name="Woods, Brian" userId="S::brian.woods@vermont.gov::22dc2ef0-d990-4273-9a1d-8da689b38ab1" providerId="AD" clId="Web-{7F05A952-9BE0-483F-9C46-4FE4A15587A5}" dt="2019-05-13T13:05:47.457" v="101" actId="20577"/>
        <pc:sldMkLst>
          <pc:docMk/>
          <pc:sldMk cId="1022652492" sldId="274"/>
        </pc:sldMkLst>
        <pc:spChg chg="mod">
          <ac:chgData name="Woods, Brian" userId="S::brian.woods@vermont.gov::22dc2ef0-d990-4273-9a1d-8da689b38ab1" providerId="AD" clId="Web-{7F05A952-9BE0-483F-9C46-4FE4A15587A5}" dt="2019-05-13T13:05:47.457" v="101" actId="20577"/>
          <ac:spMkLst>
            <pc:docMk/>
            <pc:sldMk cId="1022652492" sldId="274"/>
            <ac:spMk id="4" creationId="{1DFDC4AD-A16D-428B-8FD1-6AE1B38D4630}"/>
          </ac:spMkLst>
        </pc:spChg>
        <pc:spChg chg="mod">
          <ac:chgData name="Woods, Brian" userId="S::brian.woods@vermont.gov::22dc2ef0-d990-4273-9a1d-8da689b38ab1" providerId="AD" clId="Web-{7F05A952-9BE0-483F-9C46-4FE4A15587A5}" dt="2019-05-13T13:05:23.816" v="94" actId="1076"/>
          <ac:spMkLst>
            <pc:docMk/>
            <pc:sldMk cId="1022652492" sldId="274"/>
            <ac:spMk id="5" creationId="{D2FB01AC-23DD-4F26-B66A-CC43F0EFAE92}"/>
          </ac:spMkLst>
        </pc:spChg>
      </pc:sldChg>
      <pc:sldChg chg="modSp">
        <pc:chgData name="Woods, Brian" userId="S::brian.woods@vermont.gov::22dc2ef0-d990-4273-9a1d-8da689b38ab1" providerId="AD" clId="Web-{7F05A952-9BE0-483F-9C46-4FE4A15587A5}" dt="2019-05-13T13:07:17.458" v="108" actId="20577"/>
        <pc:sldMkLst>
          <pc:docMk/>
          <pc:sldMk cId="3857446365" sldId="275"/>
        </pc:sldMkLst>
        <pc:spChg chg="mod">
          <ac:chgData name="Woods, Brian" userId="S::brian.woods@vermont.gov::22dc2ef0-d990-4273-9a1d-8da689b38ab1" providerId="AD" clId="Web-{7F05A952-9BE0-483F-9C46-4FE4A15587A5}" dt="2019-05-13T13:07:17.458" v="108" actId="20577"/>
          <ac:spMkLst>
            <pc:docMk/>
            <pc:sldMk cId="3857446365" sldId="275"/>
            <ac:spMk id="5" creationId="{D2FB01AC-23DD-4F26-B66A-CC43F0EFAE92}"/>
          </ac:spMkLst>
        </pc:spChg>
      </pc:sldChg>
      <pc:sldChg chg="addSp delSp modSp">
        <pc:chgData name="Woods, Brian" userId="S::brian.woods@vermont.gov::22dc2ef0-d990-4273-9a1d-8da689b38ab1" providerId="AD" clId="Web-{7F05A952-9BE0-483F-9C46-4FE4A15587A5}" dt="2019-05-13T13:18:56.817" v="146" actId="1076"/>
        <pc:sldMkLst>
          <pc:docMk/>
          <pc:sldMk cId="3886036478" sldId="281"/>
        </pc:sldMkLst>
        <pc:spChg chg="add del mod">
          <ac:chgData name="Woods, Brian" userId="S::brian.woods@vermont.gov::22dc2ef0-d990-4273-9a1d-8da689b38ab1" providerId="AD" clId="Web-{7F05A952-9BE0-483F-9C46-4FE4A15587A5}" dt="2019-05-13T13:18:33.692" v="142" actId="20577"/>
          <ac:spMkLst>
            <pc:docMk/>
            <pc:sldMk cId="3886036478" sldId="281"/>
            <ac:spMk id="4" creationId="{1DFDC4AD-A16D-428B-8FD1-6AE1B38D4630}"/>
          </ac:spMkLst>
        </pc:spChg>
        <pc:spChg chg="del">
          <ac:chgData name="Woods, Brian" userId="S::brian.woods@vermont.gov::22dc2ef0-d990-4273-9a1d-8da689b38ab1" providerId="AD" clId="Web-{7F05A952-9BE0-483F-9C46-4FE4A15587A5}" dt="2019-05-13T13:17:50.357" v="119"/>
          <ac:spMkLst>
            <pc:docMk/>
            <pc:sldMk cId="3886036478" sldId="281"/>
            <ac:spMk id="5" creationId="{D2FB01AC-23DD-4F26-B66A-CC43F0EFAE92}"/>
          </ac:spMkLst>
        </pc:spChg>
        <pc:picChg chg="add mod ord">
          <ac:chgData name="Woods, Brian" userId="S::brian.woods@vermont.gov::22dc2ef0-d990-4273-9a1d-8da689b38ab1" providerId="AD" clId="Web-{7F05A952-9BE0-483F-9C46-4FE4A15587A5}" dt="2019-05-13T13:18:56.817" v="146" actId="1076"/>
          <ac:picMkLst>
            <pc:docMk/>
            <pc:sldMk cId="3886036478" sldId="281"/>
            <ac:picMk id="2" creationId="{68C64078-AA3E-46DC-A542-61F9C57FE487}"/>
          </ac:picMkLst>
        </pc:picChg>
      </pc:sldChg>
      <pc:sldChg chg="modSp">
        <pc:chgData name="Woods, Brian" userId="S::brian.woods@vermont.gov::22dc2ef0-d990-4273-9a1d-8da689b38ab1" providerId="AD" clId="Web-{7F05A952-9BE0-483F-9C46-4FE4A15587A5}" dt="2019-05-13T13:12:45.353" v="118" actId="20577"/>
        <pc:sldMkLst>
          <pc:docMk/>
          <pc:sldMk cId="2414659793" sldId="283"/>
        </pc:sldMkLst>
        <pc:spChg chg="mod">
          <ac:chgData name="Woods, Brian" userId="S::brian.woods@vermont.gov::22dc2ef0-d990-4273-9a1d-8da689b38ab1" providerId="AD" clId="Web-{7F05A952-9BE0-483F-9C46-4FE4A15587A5}" dt="2019-05-13T13:11:12.648" v="111" actId="20577"/>
          <ac:spMkLst>
            <pc:docMk/>
            <pc:sldMk cId="2414659793" sldId="283"/>
            <ac:spMk id="2" creationId="{1ADDE5ED-A151-4689-90AB-B247191FD147}"/>
          </ac:spMkLst>
        </pc:spChg>
        <pc:spChg chg="mod">
          <ac:chgData name="Woods, Brian" userId="S::brian.woods@vermont.gov::22dc2ef0-d990-4273-9a1d-8da689b38ab1" providerId="AD" clId="Web-{7F05A952-9BE0-483F-9C46-4FE4A15587A5}" dt="2019-05-13T13:12:45.353" v="118" actId="20577"/>
          <ac:spMkLst>
            <pc:docMk/>
            <pc:sldMk cId="2414659793" sldId="283"/>
            <ac:spMk id="3" creationId="{E8540832-3F52-403B-87F2-81247E0FD2B7}"/>
          </ac:spMkLst>
        </pc:spChg>
      </pc:sldChg>
    </pc:docChg>
  </pc:docChgLst>
  <pc:docChgLst>
    <pc:chgData name="Woods, Brian" userId="22dc2ef0-d990-4273-9a1d-8da689b38ab1" providerId="ADAL" clId="{19824721-85FF-4FA3-827F-22C03001EA00}"/>
    <pc:docChg chg="custSel addSld modSld">
      <pc:chgData name="Woods, Brian" userId="22dc2ef0-d990-4273-9a1d-8da689b38ab1" providerId="ADAL" clId="{19824721-85FF-4FA3-827F-22C03001EA00}" dt="2019-05-07T16:06:50.081" v="897" actId="27636"/>
      <pc:docMkLst>
        <pc:docMk/>
      </pc:docMkLst>
      <pc:sldChg chg="modSp">
        <pc:chgData name="Woods, Brian" userId="22dc2ef0-d990-4273-9a1d-8da689b38ab1" providerId="ADAL" clId="{19824721-85FF-4FA3-827F-22C03001EA00}" dt="2019-05-07T16:05:04.784" v="809" actId="1076"/>
        <pc:sldMkLst>
          <pc:docMk/>
          <pc:sldMk cId="3309474827" sldId="256"/>
        </pc:sldMkLst>
        <pc:spChg chg="mod">
          <ac:chgData name="Woods, Brian" userId="22dc2ef0-d990-4273-9a1d-8da689b38ab1" providerId="ADAL" clId="{19824721-85FF-4FA3-827F-22C03001EA00}" dt="2019-05-07T16:04:59.473" v="808" actId="14100"/>
          <ac:spMkLst>
            <pc:docMk/>
            <pc:sldMk cId="3309474827" sldId="256"/>
            <ac:spMk id="2" creationId="{304FB1CA-41AD-450B-BB4E-BB9F37BCE3A6}"/>
          </ac:spMkLst>
        </pc:spChg>
        <pc:spChg chg="mod">
          <ac:chgData name="Woods, Brian" userId="22dc2ef0-d990-4273-9a1d-8da689b38ab1" providerId="ADAL" clId="{19824721-85FF-4FA3-827F-22C03001EA00}" dt="2019-05-07T16:05:04.784" v="809" actId="1076"/>
          <ac:spMkLst>
            <pc:docMk/>
            <pc:sldMk cId="3309474827" sldId="256"/>
            <ac:spMk id="3" creationId="{281B965D-9C76-408B-BC13-DB98B6E0E508}"/>
          </ac:spMkLst>
        </pc:spChg>
      </pc:sldChg>
      <pc:sldChg chg="modSp">
        <pc:chgData name="Woods, Brian" userId="22dc2ef0-d990-4273-9a1d-8da689b38ab1" providerId="ADAL" clId="{19824721-85FF-4FA3-827F-22C03001EA00}" dt="2019-05-07T16:05:23.837" v="830" actId="20577"/>
        <pc:sldMkLst>
          <pc:docMk/>
          <pc:sldMk cId="859512547" sldId="261"/>
        </pc:sldMkLst>
        <pc:spChg chg="mod">
          <ac:chgData name="Woods, Brian" userId="22dc2ef0-d990-4273-9a1d-8da689b38ab1" providerId="ADAL" clId="{19824721-85FF-4FA3-827F-22C03001EA00}" dt="2019-05-07T14:30:01.253" v="159" actId="255"/>
          <ac:spMkLst>
            <pc:docMk/>
            <pc:sldMk cId="859512547" sldId="261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6:05:23.837" v="830" actId="20577"/>
          <ac:spMkLst>
            <pc:docMk/>
            <pc:sldMk cId="859512547" sldId="261"/>
            <ac:spMk id="5" creationId="{D2FB01AC-23DD-4F26-B66A-CC43F0EFAE92}"/>
          </ac:spMkLst>
        </pc:spChg>
      </pc:sldChg>
      <pc:sldChg chg="modSp">
        <pc:chgData name="Woods, Brian" userId="22dc2ef0-d990-4273-9a1d-8da689b38ab1" providerId="ADAL" clId="{19824721-85FF-4FA3-827F-22C03001EA00}" dt="2019-05-07T16:06:50.081" v="897" actId="27636"/>
        <pc:sldMkLst>
          <pc:docMk/>
          <pc:sldMk cId="3909098342" sldId="262"/>
        </pc:sldMkLst>
        <pc:spChg chg="mod">
          <ac:chgData name="Woods, Brian" userId="22dc2ef0-d990-4273-9a1d-8da689b38ab1" providerId="ADAL" clId="{19824721-85FF-4FA3-827F-22C03001EA00}" dt="2019-05-07T14:30:08.270" v="160" actId="255"/>
          <ac:spMkLst>
            <pc:docMk/>
            <pc:sldMk cId="3909098342" sldId="262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6:06:50.081" v="897" actId="27636"/>
          <ac:spMkLst>
            <pc:docMk/>
            <pc:sldMk cId="3909098342" sldId="262"/>
            <ac:spMk id="5" creationId="{D2FB01AC-23DD-4F26-B66A-CC43F0EFAE92}"/>
          </ac:spMkLst>
        </pc:spChg>
      </pc:sldChg>
      <pc:sldChg chg="addSp modSp">
        <pc:chgData name="Woods, Brian" userId="22dc2ef0-d990-4273-9a1d-8da689b38ab1" providerId="ADAL" clId="{19824721-85FF-4FA3-827F-22C03001EA00}" dt="2019-05-07T16:04:08.862" v="807" actId="27636"/>
        <pc:sldMkLst>
          <pc:docMk/>
          <pc:sldMk cId="4246361915" sldId="263"/>
        </pc:sldMkLst>
        <pc:spChg chg="mod">
          <ac:chgData name="Woods, Brian" userId="22dc2ef0-d990-4273-9a1d-8da689b38ab1" providerId="ADAL" clId="{19824721-85FF-4FA3-827F-22C03001EA00}" dt="2019-05-07T16:04:08.862" v="807" actId="27636"/>
          <ac:spMkLst>
            <pc:docMk/>
            <pc:sldMk cId="4246361915" sldId="263"/>
            <ac:spMk id="5" creationId="{D2FB01AC-23DD-4F26-B66A-CC43F0EFAE92}"/>
          </ac:spMkLst>
        </pc:spChg>
        <pc:picChg chg="add mod">
          <ac:chgData name="Woods, Brian" userId="22dc2ef0-d990-4273-9a1d-8da689b38ab1" providerId="ADAL" clId="{19824721-85FF-4FA3-827F-22C03001EA00}" dt="2019-05-07T16:03:48.457" v="800" actId="1076"/>
          <ac:picMkLst>
            <pc:docMk/>
            <pc:sldMk cId="4246361915" sldId="263"/>
            <ac:picMk id="2" creationId="{BAC0951C-4B50-4FD7-81F2-F59A043B2FA8}"/>
          </ac:picMkLst>
        </pc:picChg>
      </pc:sldChg>
      <pc:sldChg chg="modSp">
        <pc:chgData name="Woods, Brian" userId="22dc2ef0-d990-4273-9a1d-8da689b38ab1" providerId="ADAL" clId="{19824721-85FF-4FA3-827F-22C03001EA00}" dt="2019-05-07T14:19:37.639" v="21" actId="20577"/>
        <pc:sldMkLst>
          <pc:docMk/>
          <pc:sldMk cId="2407834301" sldId="264"/>
        </pc:sldMkLst>
        <pc:spChg chg="mod">
          <ac:chgData name="Woods, Brian" userId="22dc2ef0-d990-4273-9a1d-8da689b38ab1" providerId="ADAL" clId="{19824721-85FF-4FA3-827F-22C03001EA00}" dt="2019-05-07T14:19:37.639" v="21" actId="20577"/>
          <ac:spMkLst>
            <pc:docMk/>
            <pc:sldMk cId="2407834301" sldId="264"/>
            <ac:spMk id="4" creationId="{1DFDC4AD-A16D-428B-8FD1-6AE1B38D4630}"/>
          </ac:spMkLst>
        </pc:spChg>
      </pc:sldChg>
      <pc:sldChg chg="addSp delSp modSp">
        <pc:chgData name="Woods, Brian" userId="22dc2ef0-d990-4273-9a1d-8da689b38ab1" providerId="ADAL" clId="{19824721-85FF-4FA3-827F-22C03001EA00}" dt="2019-05-07T15:43:22.005" v="709" actId="14100"/>
        <pc:sldMkLst>
          <pc:docMk/>
          <pc:sldMk cId="1997451138" sldId="265"/>
        </pc:sldMkLst>
        <pc:spChg chg="add del mod">
          <ac:chgData name="Woods, Brian" userId="22dc2ef0-d990-4273-9a1d-8da689b38ab1" providerId="ADAL" clId="{19824721-85FF-4FA3-827F-22C03001EA00}" dt="2019-05-07T15:42:55.448" v="705"/>
          <ac:spMkLst>
            <pc:docMk/>
            <pc:sldMk cId="1997451138" sldId="265"/>
            <ac:spMk id="2" creationId="{E9F04C24-FCCF-4D0A-86A8-F05E1E586315}"/>
          </ac:spMkLst>
        </pc:spChg>
        <pc:spChg chg="mod">
          <ac:chgData name="Woods, Brian" userId="22dc2ef0-d990-4273-9a1d-8da689b38ab1" providerId="ADAL" clId="{19824721-85FF-4FA3-827F-22C03001EA00}" dt="2019-05-07T14:20:22.645" v="33" actId="20577"/>
          <ac:spMkLst>
            <pc:docMk/>
            <pc:sldMk cId="1997451138" sldId="265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4:21:11.329" v="45" actId="1076"/>
          <ac:spMkLst>
            <pc:docMk/>
            <pc:sldMk cId="1997451138" sldId="265"/>
            <ac:spMk id="5" creationId="{D2FB01AC-23DD-4F26-B66A-CC43F0EFAE92}"/>
          </ac:spMkLst>
        </pc:spChg>
        <pc:spChg chg="add del">
          <ac:chgData name="Woods, Brian" userId="22dc2ef0-d990-4273-9a1d-8da689b38ab1" providerId="ADAL" clId="{19824721-85FF-4FA3-827F-22C03001EA00}" dt="2019-05-07T15:43:11.641" v="707"/>
          <ac:spMkLst>
            <pc:docMk/>
            <pc:sldMk cId="1997451138" sldId="265"/>
            <ac:spMk id="6" creationId="{99209248-A94C-4401-AB13-AC525158E351}"/>
          </ac:spMkLst>
        </pc:spChg>
        <pc:picChg chg="add mod">
          <ac:chgData name="Woods, Brian" userId="22dc2ef0-d990-4273-9a1d-8da689b38ab1" providerId="ADAL" clId="{19824721-85FF-4FA3-827F-22C03001EA00}" dt="2019-05-07T15:43:22.005" v="709" actId="14100"/>
          <ac:picMkLst>
            <pc:docMk/>
            <pc:sldMk cId="1997451138" sldId="265"/>
            <ac:picMk id="7" creationId="{C1469C22-743C-4158-A75A-55005ED1E4C6}"/>
          </ac:picMkLst>
        </pc:picChg>
        <pc:picChg chg="add del">
          <ac:chgData name="Woods, Brian" userId="22dc2ef0-d990-4273-9a1d-8da689b38ab1" providerId="ADAL" clId="{19824721-85FF-4FA3-827F-22C03001EA00}" dt="2019-05-07T15:42:55.448" v="705"/>
          <ac:picMkLst>
            <pc:docMk/>
            <pc:sldMk cId="1997451138" sldId="265"/>
            <ac:picMk id="1026" creationId="{B8D3D293-967F-4062-AF2B-35316AF79E69}"/>
          </ac:picMkLst>
        </pc:picChg>
      </pc:sldChg>
      <pc:sldChg chg="modSp">
        <pc:chgData name="Woods, Brian" userId="22dc2ef0-d990-4273-9a1d-8da689b38ab1" providerId="ADAL" clId="{19824721-85FF-4FA3-827F-22C03001EA00}" dt="2019-05-07T14:22:34.545" v="93" actId="20577"/>
        <pc:sldMkLst>
          <pc:docMk/>
          <pc:sldMk cId="2175207886" sldId="266"/>
        </pc:sldMkLst>
        <pc:spChg chg="mod">
          <ac:chgData name="Woods, Brian" userId="22dc2ef0-d990-4273-9a1d-8da689b38ab1" providerId="ADAL" clId="{19824721-85FF-4FA3-827F-22C03001EA00}" dt="2019-05-07T14:22:34.545" v="93" actId="20577"/>
          <ac:spMkLst>
            <pc:docMk/>
            <pc:sldMk cId="2175207886" sldId="266"/>
            <ac:spMk id="4" creationId="{1DFDC4AD-A16D-428B-8FD1-6AE1B38D4630}"/>
          </ac:spMkLst>
        </pc:spChg>
      </pc:sldChg>
      <pc:sldChg chg="modSp">
        <pc:chgData name="Woods, Brian" userId="22dc2ef0-d990-4273-9a1d-8da689b38ab1" providerId="ADAL" clId="{19824721-85FF-4FA3-827F-22C03001EA00}" dt="2019-05-07T14:30:18.047" v="161" actId="255"/>
        <pc:sldMkLst>
          <pc:docMk/>
          <pc:sldMk cId="3560946734" sldId="267"/>
        </pc:sldMkLst>
        <pc:spChg chg="mod">
          <ac:chgData name="Woods, Brian" userId="22dc2ef0-d990-4273-9a1d-8da689b38ab1" providerId="ADAL" clId="{19824721-85FF-4FA3-827F-22C03001EA00}" dt="2019-05-07T14:30:18.047" v="161" actId="255"/>
          <ac:spMkLst>
            <pc:docMk/>
            <pc:sldMk cId="3560946734" sldId="267"/>
            <ac:spMk id="4" creationId="{1DFDC4AD-A16D-428B-8FD1-6AE1B38D4630}"/>
          </ac:spMkLst>
        </pc:spChg>
      </pc:sldChg>
      <pc:sldChg chg="addSp modSp add">
        <pc:chgData name="Woods, Brian" userId="22dc2ef0-d990-4273-9a1d-8da689b38ab1" providerId="ADAL" clId="{19824721-85FF-4FA3-827F-22C03001EA00}" dt="2019-05-07T15:46:48.530" v="737" actId="14100"/>
        <pc:sldMkLst>
          <pc:docMk/>
          <pc:sldMk cId="2668408155" sldId="268"/>
        </pc:sldMkLst>
        <pc:spChg chg="mod">
          <ac:chgData name="Woods, Brian" userId="22dc2ef0-d990-4273-9a1d-8da689b38ab1" providerId="ADAL" clId="{19824721-85FF-4FA3-827F-22C03001EA00}" dt="2019-05-07T14:23:01.017" v="126" actId="20577"/>
          <ac:spMkLst>
            <pc:docMk/>
            <pc:sldMk cId="2668408155" sldId="268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5:44:45.644" v="734" actId="27636"/>
          <ac:spMkLst>
            <pc:docMk/>
            <pc:sldMk cId="2668408155" sldId="268"/>
            <ac:spMk id="5" creationId="{D2FB01AC-23DD-4F26-B66A-CC43F0EFAE92}"/>
          </ac:spMkLst>
        </pc:spChg>
        <pc:picChg chg="add mod">
          <ac:chgData name="Woods, Brian" userId="22dc2ef0-d990-4273-9a1d-8da689b38ab1" providerId="ADAL" clId="{19824721-85FF-4FA3-827F-22C03001EA00}" dt="2019-05-07T15:46:48.530" v="737" actId="14100"/>
          <ac:picMkLst>
            <pc:docMk/>
            <pc:sldMk cId="2668408155" sldId="268"/>
            <ac:picMk id="2050" creationId="{90B536C5-20CC-4C2F-8A81-03BE790B962A}"/>
          </ac:picMkLst>
        </pc:picChg>
      </pc:sldChg>
      <pc:sldChg chg="modSp add">
        <pc:chgData name="Woods, Brian" userId="22dc2ef0-d990-4273-9a1d-8da689b38ab1" providerId="ADAL" clId="{19824721-85FF-4FA3-827F-22C03001EA00}" dt="2019-05-07T14:29:08.223" v="156" actId="255"/>
        <pc:sldMkLst>
          <pc:docMk/>
          <pc:sldMk cId="828929548" sldId="269"/>
        </pc:sldMkLst>
        <pc:spChg chg="mod">
          <ac:chgData name="Woods, Brian" userId="22dc2ef0-d990-4273-9a1d-8da689b38ab1" providerId="ADAL" clId="{19824721-85FF-4FA3-827F-22C03001EA00}" dt="2019-05-07T14:29:08.223" v="156" actId="255"/>
          <ac:spMkLst>
            <pc:docMk/>
            <pc:sldMk cId="828929548" sldId="269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4:24:26.041" v="139" actId="1076"/>
          <ac:spMkLst>
            <pc:docMk/>
            <pc:sldMk cId="828929548" sldId="269"/>
            <ac:spMk id="5" creationId="{D2FB01AC-23DD-4F26-B66A-CC43F0EFAE92}"/>
          </ac:spMkLst>
        </pc:spChg>
      </pc:sldChg>
      <pc:sldChg chg="modSp add">
        <pc:chgData name="Woods, Brian" userId="22dc2ef0-d990-4273-9a1d-8da689b38ab1" providerId="ADAL" clId="{19824721-85FF-4FA3-827F-22C03001EA00}" dt="2019-05-07T14:29:27.023" v="158" actId="255"/>
        <pc:sldMkLst>
          <pc:docMk/>
          <pc:sldMk cId="482154225" sldId="270"/>
        </pc:sldMkLst>
        <pc:spChg chg="mod">
          <ac:chgData name="Woods, Brian" userId="22dc2ef0-d990-4273-9a1d-8da689b38ab1" providerId="ADAL" clId="{19824721-85FF-4FA3-827F-22C03001EA00}" dt="2019-05-07T14:29:27.023" v="158" actId="255"/>
          <ac:spMkLst>
            <pc:docMk/>
            <pc:sldMk cId="482154225" sldId="270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4:28:28.934" v="155" actId="15"/>
          <ac:spMkLst>
            <pc:docMk/>
            <pc:sldMk cId="482154225" sldId="270"/>
            <ac:spMk id="5" creationId="{D2FB01AC-23DD-4F26-B66A-CC43F0EFAE92}"/>
          </ac:spMkLst>
        </pc:spChg>
      </pc:sldChg>
      <pc:sldChg chg="modSp add">
        <pc:chgData name="Woods, Brian" userId="22dc2ef0-d990-4273-9a1d-8da689b38ab1" providerId="ADAL" clId="{19824721-85FF-4FA3-827F-22C03001EA00}" dt="2019-05-07T14:31:26.583" v="186" actId="20577"/>
        <pc:sldMkLst>
          <pc:docMk/>
          <pc:sldMk cId="62065883" sldId="271"/>
        </pc:sldMkLst>
        <pc:spChg chg="mod">
          <ac:chgData name="Woods, Brian" userId="22dc2ef0-d990-4273-9a1d-8da689b38ab1" providerId="ADAL" clId="{19824721-85FF-4FA3-827F-22C03001EA00}" dt="2019-05-07T14:31:09.704" v="182" actId="20577"/>
          <ac:spMkLst>
            <pc:docMk/>
            <pc:sldMk cId="62065883" sldId="271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4:31:26.583" v="186" actId="20577"/>
          <ac:spMkLst>
            <pc:docMk/>
            <pc:sldMk cId="62065883" sldId="271"/>
            <ac:spMk id="5" creationId="{D2FB01AC-23DD-4F26-B66A-CC43F0EFAE92}"/>
          </ac:spMkLst>
        </pc:spChg>
      </pc:sldChg>
      <pc:sldChg chg="modSp add">
        <pc:chgData name="Woods, Brian" userId="22dc2ef0-d990-4273-9a1d-8da689b38ab1" providerId="ADAL" clId="{19824721-85FF-4FA3-827F-22C03001EA00}" dt="2019-05-07T14:34:00.548" v="206" actId="20577"/>
        <pc:sldMkLst>
          <pc:docMk/>
          <pc:sldMk cId="2643396955" sldId="272"/>
        </pc:sldMkLst>
        <pc:spChg chg="mod">
          <ac:chgData name="Woods, Brian" userId="22dc2ef0-d990-4273-9a1d-8da689b38ab1" providerId="ADAL" clId="{19824721-85FF-4FA3-827F-22C03001EA00}" dt="2019-05-07T14:34:00.548" v="206" actId="20577"/>
          <ac:spMkLst>
            <pc:docMk/>
            <pc:sldMk cId="2643396955" sldId="272"/>
            <ac:spMk id="4" creationId="{1DFDC4AD-A16D-428B-8FD1-6AE1B38D4630}"/>
          </ac:spMkLst>
        </pc:spChg>
      </pc:sldChg>
      <pc:sldChg chg="modSp add">
        <pc:chgData name="Woods, Brian" userId="22dc2ef0-d990-4273-9a1d-8da689b38ab1" providerId="ADAL" clId="{19824721-85FF-4FA3-827F-22C03001EA00}" dt="2019-05-07T14:34:45.512" v="241" actId="20577"/>
        <pc:sldMkLst>
          <pc:docMk/>
          <pc:sldMk cId="957750044" sldId="273"/>
        </pc:sldMkLst>
        <pc:spChg chg="mod">
          <ac:chgData name="Woods, Brian" userId="22dc2ef0-d990-4273-9a1d-8da689b38ab1" providerId="ADAL" clId="{19824721-85FF-4FA3-827F-22C03001EA00}" dt="2019-05-07T14:34:45.512" v="241" actId="20577"/>
          <ac:spMkLst>
            <pc:docMk/>
            <pc:sldMk cId="957750044" sldId="273"/>
            <ac:spMk id="4" creationId="{1DFDC4AD-A16D-428B-8FD1-6AE1B38D4630}"/>
          </ac:spMkLst>
        </pc:spChg>
      </pc:sldChg>
      <pc:sldChg chg="modSp add">
        <pc:chgData name="Woods, Brian" userId="22dc2ef0-d990-4273-9a1d-8da689b38ab1" providerId="ADAL" clId="{19824721-85FF-4FA3-827F-22C03001EA00}" dt="2019-05-07T14:29:18.607" v="157" actId="255"/>
        <pc:sldMkLst>
          <pc:docMk/>
          <pc:sldMk cId="1022652492" sldId="274"/>
        </pc:sldMkLst>
        <pc:spChg chg="mod">
          <ac:chgData name="Woods, Brian" userId="22dc2ef0-d990-4273-9a1d-8da689b38ab1" providerId="ADAL" clId="{19824721-85FF-4FA3-827F-22C03001EA00}" dt="2019-05-07T14:29:18.607" v="157" actId="255"/>
          <ac:spMkLst>
            <pc:docMk/>
            <pc:sldMk cId="1022652492" sldId="274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4:25:49.423" v="145" actId="15"/>
          <ac:spMkLst>
            <pc:docMk/>
            <pc:sldMk cId="1022652492" sldId="274"/>
            <ac:spMk id="5" creationId="{D2FB01AC-23DD-4F26-B66A-CC43F0EFAE92}"/>
          </ac:spMkLst>
        </pc:spChg>
      </pc:sldChg>
      <pc:sldChg chg="modSp add modNotesTx">
        <pc:chgData name="Woods, Brian" userId="22dc2ef0-d990-4273-9a1d-8da689b38ab1" providerId="ADAL" clId="{19824721-85FF-4FA3-827F-22C03001EA00}" dt="2019-05-07T15:47:53.360" v="757" actId="20577"/>
        <pc:sldMkLst>
          <pc:docMk/>
          <pc:sldMk cId="3857446365" sldId="275"/>
        </pc:sldMkLst>
        <pc:spChg chg="mod">
          <ac:chgData name="Woods, Brian" userId="22dc2ef0-d990-4273-9a1d-8da689b38ab1" providerId="ADAL" clId="{19824721-85FF-4FA3-827F-22C03001EA00}" dt="2019-05-07T14:40:53.632" v="272" actId="20577"/>
          <ac:spMkLst>
            <pc:docMk/>
            <pc:sldMk cId="3857446365" sldId="275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4:44:44.218" v="534" actId="20577"/>
          <ac:spMkLst>
            <pc:docMk/>
            <pc:sldMk cId="3857446365" sldId="275"/>
            <ac:spMk id="5" creationId="{D2FB01AC-23DD-4F26-B66A-CC43F0EFAE92}"/>
          </ac:spMkLst>
        </pc:spChg>
      </pc:sldChg>
      <pc:sldChg chg="modSp add modNotesTx">
        <pc:chgData name="Woods, Brian" userId="22dc2ef0-d990-4273-9a1d-8da689b38ab1" providerId="ADAL" clId="{19824721-85FF-4FA3-827F-22C03001EA00}" dt="2019-05-07T15:47:46.492" v="746" actId="20577"/>
        <pc:sldMkLst>
          <pc:docMk/>
          <pc:sldMk cId="3294869389" sldId="276"/>
        </pc:sldMkLst>
        <pc:spChg chg="mod">
          <ac:chgData name="Woods, Brian" userId="22dc2ef0-d990-4273-9a1d-8da689b38ab1" providerId="ADAL" clId="{19824721-85FF-4FA3-827F-22C03001EA00}" dt="2019-05-07T14:48:04.453" v="565" actId="20577"/>
          <ac:spMkLst>
            <pc:docMk/>
            <pc:sldMk cId="3294869389" sldId="276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4:48:48.904" v="572" actId="27636"/>
          <ac:spMkLst>
            <pc:docMk/>
            <pc:sldMk cId="3294869389" sldId="276"/>
            <ac:spMk id="5" creationId="{D2FB01AC-23DD-4F26-B66A-CC43F0EFAE92}"/>
          </ac:spMkLst>
        </pc:spChg>
      </pc:sldChg>
      <pc:sldChg chg="modSp add">
        <pc:chgData name="Woods, Brian" userId="22dc2ef0-d990-4273-9a1d-8da689b38ab1" providerId="ADAL" clId="{19824721-85FF-4FA3-827F-22C03001EA00}" dt="2019-05-07T14:51:24.872" v="608" actId="20577"/>
        <pc:sldMkLst>
          <pc:docMk/>
          <pc:sldMk cId="1995252573" sldId="277"/>
        </pc:sldMkLst>
        <pc:spChg chg="mod">
          <ac:chgData name="Woods, Brian" userId="22dc2ef0-d990-4273-9a1d-8da689b38ab1" providerId="ADAL" clId="{19824721-85FF-4FA3-827F-22C03001EA00}" dt="2019-05-07T14:51:24.872" v="608" actId="20577"/>
          <ac:spMkLst>
            <pc:docMk/>
            <pc:sldMk cId="1995252573" sldId="277"/>
            <ac:spMk id="4" creationId="{1DFDC4AD-A16D-428B-8FD1-6AE1B38D4630}"/>
          </ac:spMkLst>
        </pc:spChg>
      </pc:sldChg>
      <pc:sldChg chg="modSp add">
        <pc:chgData name="Woods, Brian" userId="22dc2ef0-d990-4273-9a1d-8da689b38ab1" providerId="ADAL" clId="{19824721-85FF-4FA3-827F-22C03001EA00}" dt="2019-05-07T14:51:41.712" v="642" actId="20577"/>
        <pc:sldMkLst>
          <pc:docMk/>
          <pc:sldMk cId="2279719083" sldId="278"/>
        </pc:sldMkLst>
        <pc:spChg chg="mod">
          <ac:chgData name="Woods, Brian" userId="22dc2ef0-d990-4273-9a1d-8da689b38ab1" providerId="ADAL" clId="{19824721-85FF-4FA3-827F-22C03001EA00}" dt="2019-05-07T14:51:41.712" v="642" actId="20577"/>
          <ac:spMkLst>
            <pc:docMk/>
            <pc:sldMk cId="2279719083" sldId="278"/>
            <ac:spMk id="4" creationId="{1DFDC4AD-A16D-428B-8FD1-6AE1B38D4630}"/>
          </ac:spMkLst>
        </pc:spChg>
      </pc:sldChg>
      <pc:sldChg chg="modSp add">
        <pc:chgData name="Woods, Brian" userId="22dc2ef0-d990-4273-9a1d-8da689b38ab1" providerId="ADAL" clId="{19824721-85FF-4FA3-827F-22C03001EA00}" dt="2019-05-07T14:52:56.712" v="688" actId="20577"/>
        <pc:sldMkLst>
          <pc:docMk/>
          <pc:sldMk cId="654713828" sldId="279"/>
        </pc:sldMkLst>
        <pc:spChg chg="mod">
          <ac:chgData name="Woods, Brian" userId="22dc2ef0-d990-4273-9a1d-8da689b38ab1" providerId="ADAL" clId="{19824721-85FF-4FA3-827F-22C03001EA00}" dt="2019-05-07T14:52:49.705" v="677" actId="20577"/>
          <ac:spMkLst>
            <pc:docMk/>
            <pc:sldMk cId="654713828" sldId="279"/>
            <ac:spMk id="4" creationId="{1DFDC4AD-A16D-428B-8FD1-6AE1B38D4630}"/>
          </ac:spMkLst>
        </pc:spChg>
        <pc:spChg chg="mod">
          <ac:chgData name="Woods, Brian" userId="22dc2ef0-d990-4273-9a1d-8da689b38ab1" providerId="ADAL" clId="{19824721-85FF-4FA3-827F-22C03001EA00}" dt="2019-05-07T14:52:56.712" v="688" actId="20577"/>
          <ac:spMkLst>
            <pc:docMk/>
            <pc:sldMk cId="654713828" sldId="279"/>
            <ac:spMk id="5" creationId="{D2FB01AC-23DD-4F26-B66A-CC43F0EFAE92}"/>
          </ac:spMkLst>
        </pc:spChg>
      </pc:sldChg>
      <pc:sldChg chg="modSp add">
        <pc:chgData name="Woods, Brian" userId="22dc2ef0-d990-4273-9a1d-8da689b38ab1" providerId="ADAL" clId="{19824721-85FF-4FA3-827F-22C03001EA00}" dt="2019-05-07T15:03:40.361" v="703" actId="20577"/>
        <pc:sldMkLst>
          <pc:docMk/>
          <pc:sldMk cId="1836333561" sldId="280"/>
        </pc:sldMkLst>
        <pc:spChg chg="mod">
          <ac:chgData name="Woods, Brian" userId="22dc2ef0-d990-4273-9a1d-8da689b38ab1" providerId="ADAL" clId="{19824721-85FF-4FA3-827F-22C03001EA00}" dt="2019-05-07T15:03:40.361" v="703" actId="20577"/>
          <ac:spMkLst>
            <pc:docMk/>
            <pc:sldMk cId="1836333561" sldId="280"/>
            <ac:spMk id="4" creationId="{1DFDC4AD-A16D-428B-8FD1-6AE1B38D4630}"/>
          </ac:spMkLst>
        </pc:spChg>
      </pc:sldChg>
      <pc:sldChg chg="add">
        <pc:chgData name="Woods, Brian" userId="22dc2ef0-d990-4273-9a1d-8da689b38ab1" providerId="ADAL" clId="{19824721-85FF-4FA3-827F-22C03001EA00}" dt="2019-05-07T14:51:56.192" v="644"/>
        <pc:sldMkLst>
          <pc:docMk/>
          <pc:sldMk cId="3886036478" sldId="281"/>
        </pc:sldMkLst>
      </pc:sldChg>
    </pc:docChg>
  </pc:docChgLst>
  <pc:docChgLst>
    <pc:chgData name="Woods, Brian" userId="S::brian.woods@vermont.gov::22dc2ef0-d990-4273-9a1d-8da689b38ab1" providerId="AD" clId="Web-{23358FA8-80AF-4337-9876-1C29C7FBBF9A}"/>
    <pc:docChg chg="modSld">
      <pc:chgData name="Woods, Brian" userId="S::brian.woods@vermont.gov::22dc2ef0-d990-4273-9a1d-8da689b38ab1" providerId="AD" clId="Web-{23358FA8-80AF-4337-9876-1C29C7FBBF9A}" dt="2019-05-09T19:33:06.723" v="129" actId="14100"/>
      <pc:docMkLst>
        <pc:docMk/>
      </pc:docMkLst>
      <pc:sldChg chg="modSp">
        <pc:chgData name="Woods, Brian" userId="S::brian.woods@vermont.gov::22dc2ef0-d990-4273-9a1d-8da689b38ab1" providerId="AD" clId="Web-{23358FA8-80AF-4337-9876-1C29C7FBBF9A}" dt="2019-05-09T19:33:06.723" v="129" actId="14100"/>
        <pc:sldMkLst>
          <pc:docMk/>
          <pc:sldMk cId="859512547" sldId="261"/>
        </pc:sldMkLst>
        <pc:spChg chg="mod">
          <ac:chgData name="Woods, Brian" userId="S::brian.woods@vermont.gov::22dc2ef0-d990-4273-9a1d-8da689b38ab1" providerId="AD" clId="Web-{23358FA8-80AF-4337-9876-1C29C7FBBF9A}" dt="2019-05-09T19:33:06.723" v="129" actId="14100"/>
          <ac:spMkLst>
            <pc:docMk/>
            <pc:sldMk cId="859512547" sldId="261"/>
            <ac:spMk id="5" creationId="{D2FB01AC-23DD-4F26-B66A-CC43F0EFAE92}"/>
          </ac:spMkLst>
        </pc:spChg>
      </pc:sldChg>
    </pc:docChg>
  </pc:docChgLst>
  <pc:docChgLst>
    <pc:chgData name="Jones, Kenneth" userId="dfb00e20-da93-4c34-b057-2f6658e280ba" providerId="ADAL" clId="{323B9257-A44E-4AF8-B685-6AFA638A8255}"/>
    <pc:docChg chg="custSel addSld modSld">
      <pc:chgData name="Jones, Kenneth" userId="dfb00e20-da93-4c34-b057-2f6658e280ba" providerId="ADAL" clId="{323B9257-A44E-4AF8-B685-6AFA638A8255}" dt="2019-05-07T17:29:37.288" v="44" actId="20577"/>
      <pc:docMkLst>
        <pc:docMk/>
      </pc:docMkLst>
      <pc:sldChg chg="modSp add">
        <pc:chgData name="Jones, Kenneth" userId="dfb00e20-da93-4c34-b057-2f6658e280ba" providerId="ADAL" clId="{323B9257-A44E-4AF8-B685-6AFA638A8255}" dt="2019-05-07T17:26:47.016" v="4" actId="27636"/>
        <pc:sldMkLst>
          <pc:docMk/>
          <pc:sldMk cId="4214825867" sldId="282"/>
        </pc:sldMkLst>
        <pc:spChg chg="mod">
          <ac:chgData name="Jones, Kenneth" userId="dfb00e20-da93-4c34-b057-2f6658e280ba" providerId="ADAL" clId="{323B9257-A44E-4AF8-B685-6AFA638A8255}" dt="2019-05-07T17:26:27.647" v="2" actId="255"/>
          <ac:spMkLst>
            <pc:docMk/>
            <pc:sldMk cId="4214825867" sldId="282"/>
            <ac:spMk id="2" creationId="{3E1BA37D-8D89-46C1-BE8A-8589715D130C}"/>
          </ac:spMkLst>
        </pc:spChg>
        <pc:spChg chg="mod">
          <ac:chgData name="Jones, Kenneth" userId="dfb00e20-da93-4c34-b057-2f6658e280ba" providerId="ADAL" clId="{323B9257-A44E-4AF8-B685-6AFA638A8255}" dt="2019-05-07T17:26:47.016" v="4" actId="27636"/>
          <ac:spMkLst>
            <pc:docMk/>
            <pc:sldMk cId="4214825867" sldId="282"/>
            <ac:spMk id="3" creationId="{762261D1-5FFB-4D44-BD50-96989E477BCE}"/>
          </ac:spMkLst>
        </pc:spChg>
      </pc:sldChg>
      <pc:sldChg chg="modSp add">
        <pc:chgData name="Jones, Kenneth" userId="dfb00e20-da93-4c34-b057-2f6658e280ba" providerId="ADAL" clId="{323B9257-A44E-4AF8-B685-6AFA638A8255}" dt="2019-05-07T17:28:14.594" v="30" actId="20577"/>
        <pc:sldMkLst>
          <pc:docMk/>
          <pc:sldMk cId="2414659793" sldId="283"/>
        </pc:sldMkLst>
        <pc:spChg chg="mod">
          <ac:chgData name="Jones, Kenneth" userId="dfb00e20-da93-4c34-b057-2f6658e280ba" providerId="ADAL" clId="{323B9257-A44E-4AF8-B685-6AFA638A8255}" dt="2019-05-07T17:27:36.655" v="7" actId="255"/>
          <ac:spMkLst>
            <pc:docMk/>
            <pc:sldMk cId="2414659793" sldId="283"/>
            <ac:spMk id="2" creationId="{1ADDE5ED-A151-4689-90AB-B247191FD147}"/>
          </ac:spMkLst>
        </pc:spChg>
        <pc:spChg chg="mod">
          <ac:chgData name="Jones, Kenneth" userId="dfb00e20-da93-4c34-b057-2f6658e280ba" providerId="ADAL" clId="{323B9257-A44E-4AF8-B685-6AFA638A8255}" dt="2019-05-07T17:28:14.594" v="30" actId="20577"/>
          <ac:spMkLst>
            <pc:docMk/>
            <pc:sldMk cId="2414659793" sldId="283"/>
            <ac:spMk id="3" creationId="{E8540832-3F52-403B-87F2-81247E0FD2B7}"/>
          </ac:spMkLst>
        </pc:spChg>
      </pc:sldChg>
      <pc:sldChg chg="modSp add">
        <pc:chgData name="Jones, Kenneth" userId="dfb00e20-da93-4c34-b057-2f6658e280ba" providerId="ADAL" clId="{323B9257-A44E-4AF8-B685-6AFA638A8255}" dt="2019-05-07T17:29:37.288" v="44" actId="20577"/>
        <pc:sldMkLst>
          <pc:docMk/>
          <pc:sldMk cId="2166694346" sldId="284"/>
        </pc:sldMkLst>
        <pc:spChg chg="mod">
          <ac:chgData name="Jones, Kenneth" userId="dfb00e20-da93-4c34-b057-2f6658e280ba" providerId="ADAL" clId="{323B9257-A44E-4AF8-B685-6AFA638A8255}" dt="2019-05-07T17:28:59.353" v="33" actId="255"/>
          <ac:spMkLst>
            <pc:docMk/>
            <pc:sldMk cId="2166694346" sldId="284"/>
            <ac:spMk id="2" creationId="{3B0E07B2-86AC-40CD-AD3F-EEBD363D921B}"/>
          </ac:spMkLst>
        </pc:spChg>
        <pc:spChg chg="mod">
          <ac:chgData name="Jones, Kenneth" userId="dfb00e20-da93-4c34-b057-2f6658e280ba" providerId="ADAL" clId="{323B9257-A44E-4AF8-B685-6AFA638A8255}" dt="2019-05-07T17:29:37.288" v="44" actId="20577"/>
          <ac:spMkLst>
            <pc:docMk/>
            <pc:sldMk cId="2166694346" sldId="284"/>
            <ac:spMk id="3" creationId="{B446560C-A27B-45FD-B3D7-C013809E20B0}"/>
          </ac:spMkLst>
        </pc:spChg>
      </pc:sldChg>
    </pc:docChg>
  </pc:docChgLst>
  <pc:docChgLst>
    <pc:chgData name="Woods, Brian" userId="S::brian.woods@vermont.gov::22dc2ef0-d990-4273-9a1d-8da689b38ab1" providerId="AD" clId="Web-{8ABBD1B1-8E31-4625-BE18-F8D96E710C7D}"/>
    <pc:docChg chg="modSld">
      <pc:chgData name="Woods, Brian" userId="S::brian.woods@vermont.gov::22dc2ef0-d990-4273-9a1d-8da689b38ab1" providerId="AD" clId="Web-{8ABBD1B1-8E31-4625-BE18-F8D96E710C7D}" dt="2019-05-08T17:54:06.208" v="2"/>
      <pc:docMkLst>
        <pc:docMk/>
      </pc:docMkLst>
      <pc:sldChg chg="modNotes">
        <pc:chgData name="Woods, Brian" userId="S::brian.woods@vermont.gov::22dc2ef0-d990-4273-9a1d-8da689b38ab1" providerId="AD" clId="Web-{8ABBD1B1-8E31-4625-BE18-F8D96E710C7D}" dt="2019-05-08T17:54:06.208" v="2"/>
        <pc:sldMkLst>
          <pc:docMk/>
          <pc:sldMk cId="3857446365" sldId="275"/>
        </pc:sldMkLst>
      </pc:sldChg>
    </pc:docChg>
  </pc:docChgLst>
  <pc:docChgLst>
    <pc:chgData name="Woods, Brian" userId="S::brian.woods@vermont.gov::22dc2ef0-d990-4273-9a1d-8da689b38ab1" providerId="AD" clId="Web-{6C11CB97-4357-469A-AC52-B784E517C17A}"/>
    <pc:docChg chg="modSld">
      <pc:chgData name="Woods, Brian" userId="S::brian.woods@vermont.gov::22dc2ef0-d990-4273-9a1d-8da689b38ab1" providerId="AD" clId="Web-{6C11CB97-4357-469A-AC52-B784E517C17A}" dt="2019-05-08T14:34:20.139" v="385" actId="14100"/>
      <pc:docMkLst>
        <pc:docMk/>
      </pc:docMkLst>
      <pc:sldChg chg="modSp">
        <pc:chgData name="Woods, Brian" userId="S::brian.woods@vermont.gov::22dc2ef0-d990-4273-9a1d-8da689b38ab1" providerId="AD" clId="Web-{6C11CB97-4357-469A-AC52-B784E517C17A}" dt="2019-05-08T14:08:21.104" v="134" actId="20577"/>
        <pc:sldMkLst>
          <pc:docMk/>
          <pc:sldMk cId="3909098342" sldId="262"/>
        </pc:sldMkLst>
        <pc:spChg chg="mod">
          <ac:chgData name="Woods, Brian" userId="S::brian.woods@vermont.gov::22dc2ef0-d990-4273-9a1d-8da689b38ab1" providerId="AD" clId="Web-{6C11CB97-4357-469A-AC52-B784E517C17A}" dt="2019-05-08T14:08:21.104" v="134" actId="20577"/>
          <ac:spMkLst>
            <pc:docMk/>
            <pc:sldMk cId="3909098342" sldId="262"/>
            <ac:spMk id="5" creationId="{D2FB01AC-23DD-4F26-B66A-CC43F0EFAE92}"/>
          </ac:spMkLst>
        </pc:spChg>
      </pc:sldChg>
      <pc:sldChg chg="modSp">
        <pc:chgData name="Woods, Brian" userId="S::brian.woods@vermont.gov::22dc2ef0-d990-4273-9a1d-8da689b38ab1" providerId="AD" clId="Web-{6C11CB97-4357-469A-AC52-B784E517C17A}" dt="2019-05-08T14:32:51.967" v="378" actId="20577"/>
        <pc:sldMkLst>
          <pc:docMk/>
          <pc:sldMk cId="2175207886" sldId="266"/>
        </pc:sldMkLst>
        <pc:spChg chg="mod">
          <ac:chgData name="Woods, Brian" userId="S::brian.woods@vermont.gov::22dc2ef0-d990-4273-9a1d-8da689b38ab1" providerId="AD" clId="Web-{6C11CB97-4357-469A-AC52-B784E517C17A}" dt="2019-05-08T14:32:51.967" v="378" actId="20577"/>
          <ac:spMkLst>
            <pc:docMk/>
            <pc:sldMk cId="2175207886" sldId="266"/>
            <ac:spMk id="5" creationId="{D2FB01AC-23DD-4F26-B66A-CC43F0EFAE92}"/>
          </ac:spMkLst>
        </pc:spChg>
      </pc:sldChg>
      <pc:sldChg chg="modSp">
        <pc:chgData name="Woods, Brian" userId="S::brian.woods@vermont.gov::22dc2ef0-d990-4273-9a1d-8da689b38ab1" providerId="AD" clId="Web-{6C11CB97-4357-469A-AC52-B784E517C17A}" dt="2019-05-08T14:33:31.498" v="380" actId="20577"/>
        <pc:sldMkLst>
          <pc:docMk/>
          <pc:sldMk cId="4214825867" sldId="282"/>
        </pc:sldMkLst>
        <pc:spChg chg="mod">
          <ac:chgData name="Woods, Brian" userId="S::brian.woods@vermont.gov::22dc2ef0-d990-4273-9a1d-8da689b38ab1" providerId="AD" clId="Web-{6C11CB97-4357-469A-AC52-B784E517C17A}" dt="2019-05-08T14:33:31.498" v="380" actId="20577"/>
          <ac:spMkLst>
            <pc:docMk/>
            <pc:sldMk cId="4214825867" sldId="282"/>
            <ac:spMk id="2" creationId="{3E1BA37D-8D89-46C1-BE8A-8589715D130C}"/>
          </ac:spMkLst>
        </pc:spChg>
      </pc:sldChg>
      <pc:sldChg chg="modSp">
        <pc:chgData name="Woods, Brian" userId="S::brian.woods@vermont.gov::22dc2ef0-d990-4273-9a1d-8da689b38ab1" providerId="AD" clId="Web-{6C11CB97-4357-469A-AC52-B784E517C17A}" dt="2019-05-08T14:33:50.686" v="381" actId="20577"/>
        <pc:sldMkLst>
          <pc:docMk/>
          <pc:sldMk cId="2414659793" sldId="283"/>
        </pc:sldMkLst>
        <pc:spChg chg="mod">
          <ac:chgData name="Woods, Brian" userId="S::brian.woods@vermont.gov::22dc2ef0-d990-4273-9a1d-8da689b38ab1" providerId="AD" clId="Web-{6C11CB97-4357-469A-AC52-B784E517C17A}" dt="2019-05-08T14:33:50.686" v="381" actId="20577"/>
          <ac:spMkLst>
            <pc:docMk/>
            <pc:sldMk cId="2414659793" sldId="283"/>
            <ac:spMk id="2" creationId="{1ADDE5ED-A151-4689-90AB-B247191FD147}"/>
          </ac:spMkLst>
        </pc:spChg>
      </pc:sldChg>
      <pc:sldChg chg="modSp">
        <pc:chgData name="Woods, Brian" userId="S::brian.woods@vermont.gov::22dc2ef0-d990-4273-9a1d-8da689b38ab1" providerId="AD" clId="Web-{6C11CB97-4357-469A-AC52-B784E517C17A}" dt="2019-05-08T14:34:20.139" v="385" actId="14100"/>
        <pc:sldMkLst>
          <pc:docMk/>
          <pc:sldMk cId="2166694346" sldId="284"/>
        </pc:sldMkLst>
        <pc:spChg chg="mod">
          <ac:chgData name="Woods, Brian" userId="S::brian.woods@vermont.gov::22dc2ef0-d990-4273-9a1d-8da689b38ab1" providerId="AD" clId="Web-{6C11CB97-4357-469A-AC52-B784E517C17A}" dt="2019-05-08T14:34:03.123" v="382" actId="20577"/>
          <ac:spMkLst>
            <pc:docMk/>
            <pc:sldMk cId="2166694346" sldId="284"/>
            <ac:spMk id="2" creationId="{3B0E07B2-86AC-40CD-AD3F-EEBD363D921B}"/>
          </ac:spMkLst>
        </pc:spChg>
        <pc:spChg chg="mod">
          <ac:chgData name="Woods, Brian" userId="S::brian.woods@vermont.gov::22dc2ef0-d990-4273-9a1d-8da689b38ab1" providerId="AD" clId="Web-{6C11CB97-4357-469A-AC52-B784E517C17A}" dt="2019-05-08T14:34:20.139" v="385" actId="14100"/>
          <ac:spMkLst>
            <pc:docMk/>
            <pc:sldMk cId="2166694346" sldId="284"/>
            <ac:spMk id="3" creationId="{B446560C-A27B-45FD-B3D7-C013809E20B0}"/>
          </ac:spMkLst>
        </pc:spChg>
      </pc:sldChg>
    </pc:docChg>
  </pc:docChgLst>
  <pc:docChgLst>
    <pc:chgData name="Smythe, Collin" userId="28f9d505-00f4-4700-a724-ca03c3474ad5" providerId="ADAL" clId="{30DCD8CF-851E-4FBB-BF79-41A758D9CE29}"/>
    <pc:docChg chg="undo custSel addSld modSld sldOrd">
      <pc:chgData name="Smythe, Collin" userId="28f9d505-00f4-4700-a724-ca03c3474ad5" providerId="ADAL" clId="{30DCD8CF-851E-4FBB-BF79-41A758D9CE29}" dt="2019-05-10T17:02:10.032" v="412" actId="14100"/>
      <pc:docMkLst>
        <pc:docMk/>
      </pc:docMkLst>
      <pc:sldChg chg="addSp delSp mod">
        <pc:chgData name="Smythe, Collin" userId="28f9d505-00f4-4700-a724-ca03c3474ad5" providerId="ADAL" clId="{30DCD8CF-851E-4FBB-BF79-41A758D9CE29}" dt="2019-05-07T18:26:19.151" v="3" actId="478"/>
        <pc:sldMkLst>
          <pc:docMk/>
          <pc:sldMk cId="4246361915" sldId="263"/>
        </pc:sldMkLst>
        <pc:graphicFrameChg chg="add">
          <ac:chgData name="Smythe, Collin" userId="28f9d505-00f4-4700-a724-ca03c3474ad5" providerId="ADAL" clId="{30DCD8CF-851E-4FBB-BF79-41A758D9CE29}" dt="2019-05-07T18:26:05.937" v="2"/>
          <ac:graphicFrameMkLst>
            <pc:docMk/>
            <pc:sldMk cId="4246361915" sldId="263"/>
            <ac:graphicFrameMk id="6" creationId="{4133809D-BB20-4B44-A0CA-6D9D17BB48A7}"/>
          </ac:graphicFrameMkLst>
        </pc:graphicFrameChg>
        <pc:picChg chg="add del">
          <ac:chgData name="Smythe, Collin" userId="28f9d505-00f4-4700-a724-ca03c3474ad5" providerId="ADAL" clId="{30DCD8CF-851E-4FBB-BF79-41A758D9CE29}" dt="2019-05-07T18:26:19.151" v="3" actId="478"/>
          <ac:picMkLst>
            <pc:docMk/>
            <pc:sldMk cId="4246361915" sldId="263"/>
            <ac:picMk id="2" creationId="{BAC0951C-4B50-4FD7-81F2-F59A043B2FA8}"/>
          </ac:picMkLst>
        </pc:picChg>
      </pc:sldChg>
      <pc:sldChg chg="addSp delSp modSp mod">
        <pc:chgData name="Smythe, Collin" userId="28f9d505-00f4-4700-a724-ca03c3474ad5" providerId="ADAL" clId="{30DCD8CF-851E-4FBB-BF79-41A758D9CE29}" dt="2019-05-10T17:02:10.032" v="412" actId="14100"/>
        <pc:sldMkLst>
          <pc:docMk/>
          <pc:sldMk cId="2407834301" sldId="264"/>
        </pc:sldMkLst>
        <pc:spChg chg="mod">
          <ac:chgData name="Smythe, Collin" userId="28f9d505-00f4-4700-a724-ca03c3474ad5" providerId="ADAL" clId="{30DCD8CF-851E-4FBB-BF79-41A758D9CE29}" dt="2019-05-08T17:57:35.997" v="401" actId="20577"/>
          <ac:spMkLst>
            <pc:docMk/>
            <pc:sldMk cId="2407834301" sldId="264"/>
            <ac:spMk id="4" creationId="{1DFDC4AD-A16D-428B-8FD1-6AE1B38D4630}"/>
          </ac:spMkLst>
        </pc:spChg>
        <pc:spChg chg="del">
          <ac:chgData name="Smythe, Collin" userId="28f9d505-00f4-4700-a724-ca03c3474ad5" providerId="ADAL" clId="{30DCD8CF-851E-4FBB-BF79-41A758D9CE29}" dt="2019-05-08T15:25:41.275" v="144" actId="478"/>
          <ac:spMkLst>
            <pc:docMk/>
            <pc:sldMk cId="2407834301" sldId="264"/>
            <ac:spMk id="5" creationId="{D2FB01AC-23DD-4F26-B66A-CC43F0EFAE92}"/>
          </ac:spMkLst>
        </pc:spChg>
        <pc:spChg chg="add mod">
          <ac:chgData name="Smythe, Collin" userId="28f9d505-00f4-4700-a724-ca03c3474ad5" providerId="ADAL" clId="{30DCD8CF-851E-4FBB-BF79-41A758D9CE29}" dt="2019-05-10T17:01:59.573" v="409" actId="14100"/>
          <ac:spMkLst>
            <pc:docMk/>
            <pc:sldMk cId="2407834301" sldId="264"/>
            <ac:spMk id="16" creationId="{E1C44C46-6FD8-48CA-AF6A-E0E2D41F4152}"/>
          </ac:spMkLst>
        </pc:spChg>
        <pc:graphicFrameChg chg="add mod">
          <ac:chgData name="Smythe, Collin" userId="28f9d505-00f4-4700-a724-ca03c3474ad5" providerId="ADAL" clId="{30DCD8CF-851E-4FBB-BF79-41A758D9CE29}" dt="2019-05-08T17:58:23.410" v="404" actId="1035"/>
          <ac:graphicFrameMkLst>
            <pc:docMk/>
            <pc:sldMk cId="2407834301" sldId="264"/>
            <ac:graphicFrameMk id="6" creationId="{BFB99006-6565-40DE-AF0C-E6DE06A46DAB}"/>
          </ac:graphicFrameMkLst>
        </pc:graphicFrameChg>
        <pc:cxnChg chg="add mod">
          <ac:chgData name="Smythe, Collin" userId="28f9d505-00f4-4700-a724-ca03c3474ad5" providerId="ADAL" clId="{30DCD8CF-851E-4FBB-BF79-41A758D9CE29}" dt="2019-05-10T17:02:06.289" v="411" actId="14100"/>
          <ac:cxnSpMkLst>
            <pc:docMk/>
            <pc:sldMk cId="2407834301" sldId="264"/>
            <ac:cxnSpMk id="7" creationId="{F8BD11D7-789E-4451-968B-482065612900}"/>
          </ac:cxnSpMkLst>
        </pc:cxnChg>
        <pc:cxnChg chg="add mod">
          <ac:chgData name="Smythe, Collin" userId="28f9d505-00f4-4700-a724-ca03c3474ad5" providerId="ADAL" clId="{30DCD8CF-851E-4FBB-BF79-41A758D9CE29}" dt="2019-05-10T17:02:10.032" v="412" actId="14100"/>
          <ac:cxnSpMkLst>
            <pc:docMk/>
            <pc:sldMk cId="2407834301" sldId="264"/>
            <ac:cxnSpMk id="8" creationId="{F8C447F2-7EFB-47C1-A134-8ED7AEBFE646}"/>
          </ac:cxnSpMkLst>
        </pc:cxnChg>
      </pc:sldChg>
      <pc:sldChg chg="addSp delSp modSp setBg">
        <pc:chgData name="Smythe, Collin" userId="28f9d505-00f4-4700-a724-ca03c3474ad5" providerId="ADAL" clId="{30DCD8CF-851E-4FBB-BF79-41A758D9CE29}" dt="2019-05-08T17:12:48.786" v="204" actId="1038"/>
        <pc:sldMkLst>
          <pc:docMk/>
          <pc:sldMk cId="1997451138" sldId="265"/>
        </pc:sldMkLst>
        <pc:spChg chg="mod">
          <ac:chgData name="Smythe, Collin" userId="28f9d505-00f4-4700-a724-ca03c3474ad5" providerId="ADAL" clId="{30DCD8CF-851E-4FBB-BF79-41A758D9CE29}" dt="2019-05-08T17:12:42.497" v="203" actId="1038"/>
          <ac:spMkLst>
            <pc:docMk/>
            <pc:sldMk cId="1997451138" sldId="265"/>
            <ac:spMk id="5" creationId="{D2FB01AC-23DD-4F26-B66A-CC43F0EFAE92}"/>
          </ac:spMkLst>
        </pc:spChg>
        <pc:picChg chg="add del mod modCrop">
          <ac:chgData name="Smythe, Collin" userId="28f9d505-00f4-4700-a724-ca03c3474ad5" providerId="ADAL" clId="{30DCD8CF-851E-4FBB-BF79-41A758D9CE29}" dt="2019-05-08T17:05:38.662" v="159" actId="478"/>
          <ac:picMkLst>
            <pc:docMk/>
            <pc:sldMk cId="1997451138" sldId="265"/>
            <ac:picMk id="3" creationId="{8E3FE7E6-6FC0-4321-A90C-30C689DA0554}"/>
          </ac:picMkLst>
        </pc:picChg>
        <pc:picChg chg="del mod">
          <ac:chgData name="Smythe, Collin" userId="28f9d505-00f4-4700-a724-ca03c3474ad5" providerId="ADAL" clId="{30DCD8CF-851E-4FBB-BF79-41A758D9CE29}" dt="2019-05-08T17:12:25.508" v="198" actId="478"/>
          <ac:picMkLst>
            <pc:docMk/>
            <pc:sldMk cId="1997451138" sldId="265"/>
            <ac:picMk id="7" creationId="{C1469C22-743C-4158-A75A-55005ED1E4C6}"/>
          </ac:picMkLst>
        </pc:picChg>
        <pc:picChg chg="add del mod">
          <ac:chgData name="Smythe, Collin" userId="28f9d505-00f4-4700-a724-ca03c3474ad5" providerId="ADAL" clId="{30DCD8CF-851E-4FBB-BF79-41A758D9CE29}" dt="2019-05-08T17:09:29.344" v="175" actId="478"/>
          <ac:picMkLst>
            <pc:docMk/>
            <pc:sldMk cId="1997451138" sldId="265"/>
            <ac:picMk id="8" creationId="{C050E253-F313-42CC-AFC3-E0C3468BE1B6}"/>
          </ac:picMkLst>
        </pc:picChg>
        <pc:picChg chg="add mod modCrop">
          <ac:chgData name="Smythe, Collin" userId="28f9d505-00f4-4700-a724-ca03c3474ad5" providerId="ADAL" clId="{30DCD8CF-851E-4FBB-BF79-41A758D9CE29}" dt="2019-05-08T17:12:48.786" v="204" actId="1038"/>
          <ac:picMkLst>
            <pc:docMk/>
            <pc:sldMk cId="1997451138" sldId="265"/>
            <ac:picMk id="10" creationId="{80658AE6-4CBF-4D98-8F9C-7C634D14F6B6}"/>
          </ac:picMkLst>
        </pc:picChg>
      </pc:sldChg>
      <pc:sldChg chg="modSp">
        <pc:chgData name="Smythe, Collin" userId="28f9d505-00f4-4700-a724-ca03c3474ad5" providerId="ADAL" clId="{30DCD8CF-851E-4FBB-BF79-41A758D9CE29}" dt="2019-05-08T15:23:38.611" v="140" actId="255"/>
        <pc:sldMkLst>
          <pc:docMk/>
          <pc:sldMk cId="3560946734" sldId="267"/>
        </pc:sldMkLst>
        <pc:spChg chg="mod">
          <ac:chgData name="Smythe, Collin" userId="28f9d505-00f4-4700-a724-ca03c3474ad5" providerId="ADAL" clId="{30DCD8CF-851E-4FBB-BF79-41A758D9CE29}" dt="2019-05-08T15:23:38.611" v="140" actId="255"/>
          <ac:spMkLst>
            <pc:docMk/>
            <pc:sldMk cId="3560946734" sldId="267"/>
            <ac:spMk id="5" creationId="{D2FB01AC-23DD-4F26-B66A-CC43F0EFAE92}"/>
          </ac:spMkLst>
        </pc:spChg>
      </pc:sldChg>
      <pc:sldChg chg="addSp delSp modSp add mod ord">
        <pc:chgData name="Smythe, Collin" userId="28f9d505-00f4-4700-a724-ca03c3474ad5" providerId="ADAL" clId="{30DCD8CF-851E-4FBB-BF79-41A758D9CE29}" dt="2019-05-10T17:00:39.946" v="407" actId="255"/>
        <pc:sldMkLst>
          <pc:docMk/>
          <pc:sldMk cId="787821959" sldId="285"/>
        </pc:sldMkLst>
        <pc:spChg chg="add del mod">
          <ac:chgData name="Smythe, Collin" userId="28f9d505-00f4-4700-a724-ca03c3474ad5" providerId="ADAL" clId="{30DCD8CF-851E-4FBB-BF79-41A758D9CE29}" dt="2019-05-08T17:57:13.505" v="384"/>
          <ac:spMkLst>
            <pc:docMk/>
            <pc:sldMk cId="787821959" sldId="285"/>
            <ac:spMk id="2" creationId="{7E9F274C-CC11-4735-8E3A-2750A86C4D09}"/>
          </ac:spMkLst>
        </pc:spChg>
        <pc:spChg chg="del">
          <ac:chgData name="Smythe, Collin" userId="28f9d505-00f4-4700-a724-ca03c3474ad5" providerId="ADAL" clId="{30DCD8CF-851E-4FBB-BF79-41A758D9CE29}" dt="2019-05-08T17:31:26.702" v="316" actId="478"/>
          <ac:spMkLst>
            <pc:docMk/>
            <pc:sldMk cId="787821959" sldId="285"/>
            <ac:spMk id="3" creationId="{22B6C711-8F30-47B7-9815-36D2F54D6E37}"/>
          </ac:spMkLst>
        </pc:spChg>
        <pc:spChg chg="add mod">
          <ac:chgData name="Smythe, Collin" userId="28f9d505-00f4-4700-a724-ca03c3474ad5" providerId="ADAL" clId="{30DCD8CF-851E-4FBB-BF79-41A758D9CE29}" dt="2019-05-08T17:57:23.139" v="385" actId="1035"/>
          <ac:spMkLst>
            <pc:docMk/>
            <pc:sldMk cId="787821959" sldId="285"/>
            <ac:spMk id="5" creationId="{394086F2-4FC8-4F89-ADF6-45B123125A63}"/>
          </ac:spMkLst>
        </pc:spChg>
        <pc:graphicFrameChg chg="add mod">
          <ac:chgData name="Smythe, Collin" userId="28f9d505-00f4-4700-a724-ca03c3474ad5" providerId="ADAL" clId="{30DCD8CF-851E-4FBB-BF79-41A758D9CE29}" dt="2019-05-10T17:00:39.946" v="407" actId="255"/>
          <ac:graphicFrameMkLst>
            <pc:docMk/>
            <pc:sldMk cId="787821959" sldId="285"/>
            <ac:graphicFrameMk id="4" creationId="{5AA88717-F6BE-4D45-8EE5-711D0525AFFA}"/>
          </ac:graphicFrameMkLst>
        </pc:graphicFrameChg>
      </pc:sldChg>
    </pc:docChg>
  </pc:docChgLst>
  <pc:docChgLst>
    <pc:chgData name="Walke, Peter" userId="5687e3e1-d82c-4ae8-8bfa-cddb5d96dc51" providerId="ADAL" clId="{CE685D9F-371F-4466-8AF8-B1438290C7FE}"/>
    <pc:docChg chg="undo custSel delSld modSld sldOrd modNotesMaster">
      <pc:chgData name="Walke, Peter" userId="5687e3e1-d82c-4ae8-8bfa-cddb5d96dc51" providerId="ADAL" clId="{CE685D9F-371F-4466-8AF8-B1438290C7FE}" dt="2019-05-13T18:30:00.321" v="2163" actId="1035"/>
      <pc:docMkLst>
        <pc:docMk/>
      </pc:docMkLst>
      <pc:sldChg chg="modSp">
        <pc:chgData name="Walke, Peter" userId="5687e3e1-d82c-4ae8-8bfa-cddb5d96dc51" providerId="ADAL" clId="{CE685D9F-371F-4466-8AF8-B1438290C7FE}" dt="2019-05-13T16:42:59.190" v="2020" actId="403"/>
        <pc:sldMkLst>
          <pc:docMk/>
          <pc:sldMk cId="3309474827" sldId="256"/>
        </pc:sldMkLst>
        <pc:spChg chg="mod">
          <ac:chgData name="Walke, Peter" userId="5687e3e1-d82c-4ae8-8bfa-cddb5d96dc51" providerId="ADAL" clId="{CE685D9F-371F-4466-8AF8-B1438290C7FE}" dt="2019-05-13T16:42:49.206" v="2016" actId="1076"/>
          <ac:spMkLst>
            <pc:docMk/>
            <pc:sldMk cId="3309474827" sldId="256"/>
            <ac:spMk id="2" creationId="{304FB1CA-41AD-450B-BB4E-BB9F37BCE3A6}"/>
          </ac:spMkLst>
        </pc:spChg>
        <pc:spChg chg="mod">
          <ac:chgData name="Walke, Peter" userId="5687e3e1-d82c-4ae8-8bfa-cddb5d96dc51" providerId="ADAL" clId="{CE685D9F-371F-4466-8AF8-B1438290C7FE}" dt="2019-05-13T16:42:59.190" v="2020" actId="403"/>
          <ac:spMkLst>
            <pc:docMk/>
            <pc:sldMk cId="3309474827" sldId="256"/>
            <ac:spMk id="3" creationId="{281B965D-9C76-408B-BC13-DB98B6E0E508}"/>
          </ac:spMkLst>
        </pc:spChg>
      </pc:sldChg>
      <pc:sldChg chg="del">
        <pc:chgData name="Walke, Peter" userId="5687e3e1-d82c-4ae8-8bfa-cddb5d96dc51" providerId="ADAL" clId="{CE685D9F-371F-4466-8AF8-B1438290C7FE}" dt="2019-05-13T16:35:42.568" v="2014" actId="2696"/>
        <pc:sldMkLst>
          <pc:docMk/>
          <pc:sldMk cId="2841381709" sldId="258"/>
        </pc:sldMkLst>
      </pc:sldChg>
      <pc:sldChg chg="del">
        <pc:chgData name="Walke, Peter" userId="5687e3e1-d82c-4ae8-8bfa-cddb5d96dc51" providerId="ADAL" clId="{CE685D9F-371F-4466-8AF8-B1438290C7FE}" dt="2019-05-13T16:35:46.623" v="2015" actId="2696"/>
        <pc:sldMkLst>
          <pc:docMk/>
          <pc:sldMk cId="2285519221" sldId="259"/>
        </pc:sldMkLst>
      </pc:sldChg>
      <pc:sldChg chg="modSp">
        <pc:chgData name="Walke, Peter" userId="5687e3e1-d82c-4ae8-8bfa-cddb5d96dc51" providerId="ADAL" clId="{CE685D9F-371F-4466-8AF8-B1438290C7FE}" dt="2019-05-13T16:07:52.096" v="1537" actId="404"/>
        <pc:sldMkLst>
          <pc:docMk/>
          <pc:sldMk cId="3909098342" sldId="262"/>
        </pc:sldMkLst>
        <pc:spChg chg="mod">
          <ac:chgData name="Walke, Peter" userId="5687e3e1-d82c-4ae8-8bfa-cddb5d96dc51" providerId="ADAL" clId="{CE685D9F-371F-4466-8AF8-B1438290C7FE}" dt="2019-05-13T16:07:52.096" v="1537" actId="404"/>
          <ac:spMkLst>
            <pc:docMk/>
            <pc:sldMk cId="3909098342" sldId="262"/>
            <ac:spMk id="5" creationId="{D2FB01AC-23DD-4F26-B66A-CC43F0EFAE92}"/>
          </ac:spMkLst>
        </pc:spChg>
      </pc:sldChg>
      <pc:sldChg chg="modSp">
        <pc:chgData name="Walke, Peter" userId="5687e3e1-d82c-4ae8-8bfa-cddb5d96dc51" providerId="ADAL" clId="{CE685D9F-371F-4466-8AF8-B1438290C7FE}" dt="2019-05-13T16:07:35.936" v="1532" actId="5793"/>
        <pc:sldMkLst>
          <pc:docMk/>
          <pc:sldMk cId="4246361915" sldId="263"/>
        </pc:sldMkLst>
        <pc:spChg chg="mod">
          <ac:chgData name="Walke, Peter" userId="5687e3e1-d82c-4ae8-8bfa-cddb5d96dc51" providerId="ADAL" clId="{CE685D9F-371F-4466-8AF8-B1438290C7FE}" dt="2019-05-13T16:07:35.936" v="1532" actId="5793"/>
          <ac:spMkLst>
            <pc:docMk/>
            <pc:sldMk cId="4246361915" sldId="263"/>
            <ac:spMk id="5" creationId="{D2FB01AC-23DD-4F26-B66A-CC43F0EFAE92}"/>
          </ac:spMkLst>
        </pc:spChg>
      </pc:sldChg>
      <pc:sldChg chg="modSp modNotesTx">
        <pc:chgData name="Walke, Peter" userId="5687e3e1-d82c-4ae8-8bfa-cddb5d96dc51" providerId="ADAL" clId="{CE685D9F-371F-4466-8AF8-B1438290C7FE}" dt="2019-05-13T16:18:33.248" v="1850" actId="20577"/>
        <pc:sldMkLst>
          <pc:docMk/>
          <pc:sldMk cId="1997451138" sldId="265"/>
        </pc:sldMkLst>
        <pc:spChg chg="mod">
          <ac:chgData name="Walke, Peter" userId="5687e3e1-d82c-4ae8-8bfa-cddb5d96dc51" providerId="ADAL" clId="{CE685D9F-371F-4466-8AF8-B1438290C7FE}" dt="2019-05-13T16:16:29.076" v="1703" actId="20577"/>
          <ac:spMkLst>
            <pc:docMk/>
            <pc:sldMk cId="1997451138" sldId="265"/>
            <ac:spMk id="5" creationId="{D2FB01AC-23DD-4F26-B66A-CC43F0EFAE92}"/>
          </ac:spMkLst>
        </pc:spChg>
      </pc:sldChg>
      <pc:sldChg chg="modSp">
        <pc:chgData name="Walke, Peter" userId="5687e3e1-d82c-4ae8-8bfa-cddb5d96dc51" providerId="ADAL" clId="{CE685D9F-371F-4466-8AF8-B1438290C7FE}" dt="2019-05-12T13:40:26.233" v="153" actId="5793"/>
        <pc:sldMkLst>
          <pc:docMk/>
          <pc:sldMk cId="2175207886" sldId="266"/>
        </pc:sldMkLst>
        <pc:spChg chg="mod">
          <ac:chgData name="Walke, Peter" userId="5687e3e1-d82c-4ae8-8bfa-cddb5d96dc51" providerId="ADAL" clId="{CE685D9F-371F-4466-8AF8-B1438290C7FE}" dt="2019-05-12T13:40:26.233" v="153" actId="5793"/>
          <ac:spMkLst>
            <pc:docMk/>
            <pc:sldMk cId="2175207886" sldId="266"/>
            <ac:spMk id="5" creationId="{D2FB01AC-23DD-4F26-B66A-CC43F0EFAE92}"/>
          </ac:spMkLst>
        </pc:spChg>
      </pc:sldChg>
      <pc:sldChg chg="modSp ord">
        <pc:chgData name="Walke, Peter" userId="5687e3e1-d82c-4ae8-8bfa-cddb5d96dc51" providerId="ADAL" clId="{CE685D9F-371F-4466-8AF8-B1438290C7FE}" dt="2019-05-13T16:13:42.344" v="1701" actId="20577"/>
        <pc:sldMkLst>
          <pc:docMk/>
          <pc:sldMk cId="3560946734" sldId="267"/>
        </pc:sldMkLst>
        <pc:spChg chg="mod">
          <ac:chgData name="Walke, Peter" userId="5687e3e1-d82c-4ae8-8bfa-cddb5d96dc51" providerId="ADAL" clId="{CE685D9F-371F-4466-8AF8-B1438290C7FE}" dt="2019-05-13T16:13:12.194" v="1675" actId="404"/>
          <ac:spMkLst>
            <pc:docMk/>
            <pc:sldMk cId="3560946734" sldId="267"/>
            <ac:spMk id="4" creationId="{1DFDC4AD-A16D-428B-8FD1-6AE1B38D4630}"/>
          </ac:spMkLst>
        </pc:spChg>
        <pc:spChg chg="mod">
          <ac:chgData name="Walke, Peter" userId="5687e3e1-d82c-4ae8-8bfa-cddb5d96dc51" providerId="ADAL" clId="{CE685D9F-371F-4466-8AF8-B1438290C7FE}" dt="2019-05-13T16:13:42.344" v="1701" actId="20577"/>
          <ac:spMkLst>
            <pc:docMk/>
            <pc:sldMk cId="3560946734" sldId="267"/>
            <ac:spMk id="5" creationId="{D2FB01AC-23DD-4F26-B66A-CC43F0EFAE92}"/>
          </ac:spMkLst>
        </pc:spChg>
      </pc:sldChg>
      <pc:sldChg chg="modSp">
        <pc:chgData name="Walke, Peter" userId="5687e3e1-d82c-4ae8-8bfa-cddb5d96dc51" providerId="ADAL" clId="{CE685D9F-371F-4466-8AF8-B1438290C7FE}" dt="2019-05-08T13:00:40.292" v="7" actId="14100"/>
        <pc:sldMkLst>
          <pc:docMk/>
          <pc:sldMk cId="2668408155" sldId="268"/>
        </pc:sldMkLst>
        <pc:spChg chg="mod">
          <ac:chgData name="Walke, Peter" userId="5687e3e1-d82c-4ae8-8bfa-cddb5d96dc51" providerId="ADAL" clId="{CE685D9F-371F-4466-8AF8-B1438290C7FE}" dt="2019-05-08T13:00:40.292" v="7" actId="14100"/>
          <ac:spMkLst>
            <pc:docMk/>
            <pc:sldMk cId="2668408155" sldId="268"/>
            <ac:spMk id="5" creationId="{D2FB01AC-23DD-4F26-B66A-CC43F0EFAE92}"/>
          </ac:spMkLst>
        </pc:spChg>
        <pc:picChg chg="mod">
          <ac:chgData name="Walke, Peter" userId="5687e3e1-d82c-4ae8-8bfa-cddb5d96dc51" providerId="ADAL" clId="{CE685D9F-371F-4466-8AF8-B1438290C7FE}" dt="2019-05-08T13:00:36.176" v="6" actId="1076"/>
          <ac:picMkLst>
            <pc:docMk/>
            <pc:sldMk cId="2668408155" sldId="268"/>
            <ac:picMk id="2050" creationId="{90B536C5-20CC-4C2F-8A81-03BE790B962A}"/>
          </ac:picMkLst>
        </pc:picChg>
      </pc:sldChg>
      <pc:sldChg chg="modSp">
        <pc:chgData name="Walke, Peter" userId="5687e3e1-d82c-4ae8-8bfa-cddb5d96dc51" providerId="ADAL" clId="{CE685D9F-371F-4466-8AF8-B1438290C7FE}" dt="2019-05-12T13:58:52.169" v="1462" actId="27636"/>
        <pc:sldMkLst>
          <pc:docMk/>
          <pc:sldMk cId="828929548" sldId="269"/>
        </pc:sldMkLst>
        <pc:spChg chg="mod">
          <ac:chgData name="Walke, Peter" userId="5687e3e1-d82c-4ae8-8bfa-cddb5d96dc51" providerId="ADAL" clId="{CE685D9F-371F-4466-8AF8-B1438290C7FE}" dt="2019-05-12T13:41:13.247" v="158" actId="20577"/>
          <ac:spMkLst>
            <pc:docMk/>
            <pc:sldMk cId="828929548" sldId="269"/>
            <ac:spMk id="4" creationId="{1DFDC4AD-A16D-428B-8FD1-6AE1B38D4630}"/>
          </ac:spMkLst>
        </pc:spChg>
        <pc:spChg chg="mod">
          <ac:chgData name="Walke, Peter" userId="5687e3e1-d82c-4ae8-8bfa-cddb5d96dc51" providerId="ADAL" clId="{CE685D9F-371F-4466-8AF8-B1438290C7FE}" dt="2019-05-12T13:58:52.169" v="1462" actId="27636"/>
          <ac:spMkLst>
            <pc:docMk/>
            <pc:sldMk cId="828929548" sldId="269"/>
            <ac:spMk id="5" creationId="{D2FB01AC-23DD-4F26-B66A-CC43F0EFAE92}"/>
          </ac:spMkLst>
        </pc:spChg>
      </pc:sldChg>
      <pc:sldChg chg="modSp">
        <pc:chgData name="Walke, Peter" userId="5687e3e1-d82c-4ae8-8bfa-cddb5d96dc51" providerId="ADAL" clId="{CE685D9F-371F-4466-8AF8-B1438290C7FE}" dt="2019-05-13T18:30:00.321" v="2163" actId="1035"/>
        <pc:sldMkLst>
          <pc:docMk/>
          <pc:sldMk cId="482154225" sldId="270"/>
        </pc:sldMkLst>
        <pc:spChg chg="mod">
          <ac:chgData name="Walke, Peter" userId="5687e3e1-d82c-4ae8-8bfa-cddb5d96dc51" providerId="ADAL" clId="{CE685D9F-371F-4466-8AF8-B1438290C7FE}" dt="2019-05-13T18:30:00.321" v="2163" actId="1035"/>
          <ac:spMkLst>
            <pc:docMk/>
            <pc:sldMk cId="482154225" sldId="270"/>
            <ac:spMk id="5" creationId="{D2FB01AC-23DD-4F26-B66A-CC43F0EFAE92}"/>
          </ac:spMkLst>
        </pc:spChg>
      </pc:sldChg>
      <pc:sldChg chg="modSp">
        <pc:chgData name="Walke, Peter" userId="5687e3e1-d82c-4ae8-8bfa-cddb5d96dc51" providerId="ADAL" clId="{CE685D9F-371F-4466-8AF8-B1438290C7FE}" dt="2019-05-13T18:27:28.794" v="2097" actId="20577"/>
        <pc:sldMkLst>
          <pc:docMk/>
          <pc:sldMk cId="62065883" sldId="271"/>
        </pc:sldMkLst>
        <pc:spChg chg="mod">
          <ac:chgData name="Walke, Peter" userId="5687e3e1-d82c-4ae8-8bfa-cddb5d96dc51" providerId="ADAL" clId="{CE685D9F-371F-4466-8AF8-B1438290C7FE}" dt="2019-05-13T18:27:28.794" v="2097" actId="20577"/>
          <ac:spMkLst>
            <pc:docMk/>
            <pc:sldMk cId="62065883" sldId="271"/>
            <ac:spMk id="5" creationId="{D2FB01AC-23DD-4F26-B66A-CC43F0EFAE92}"/>
          </ac:spMkLst>
        </pc:spChg>
      </pc:sldChg>
      <pc:sldChg chg="modSp">
        <pc:chgData name="Walke, Peter" userId="5687e3e1-d82c-4ae8-8bfa-cddb5d96dc51" providerId="ADAL" clId="{CE685D9F-371F-4466-8AF8-B1438290C7FE}" dt="2019-05-13T16:24:41.964" v="1940" actId="20577"/>
        <pc:sldMkLst>
          <pc:docMk/>
          <pc:sldMk cId="2643396955" sldId="272"/>
        </pc:sldMkLst>
        <pc:spChg chg="mod">
          <ac:chgData name="Walke, Peter" userId="5687e3e1-d82c-4ae8-8bfa-cddb5d96dc51" providerId="ADAL" clId="{CE685D9F-371F-4466-8AF8-B1438290C7FE}" dt="2019-05-13T16:24:41.964" v="1940" actId="20577"/>
          <ac:spMkLst>
            <pc:docMk/>
            <pc:sldMk cId="2643396955" sldId="272"/>
            <ac:spMk id="4" creationId="{1DFDC4AD-A16D-428B-8FD1-6AE1B38D4630}"/>
          </ac:spMkLst>
        </pc:spChg>
      </pc:sldChg>
      <pc:sldChg chg="modSp">
        <pc:chgData name="Walke, Peter" userId="5687e3e1-d82c-4ae8-8bfa-cddb5d96dc51" providerId="ADAL" clId="{CE685D9F-371F-4466-8AF8-B1438290C7FE}" dt="2019-05-13T16:21:52.041" v="1878" actId="1036"/>
        <pc:sldMkLst>
          <pc:docMk/>
          <pc:sldMk cId="1022652492" sldId="274"/>
        </pc:sldMkLst>
        <pc:spChg chg="mod">
          <ac:chgData name="Walke, Peter" userId="5687e3e1-d82c-4ae8-8bfa-cddb5d96dc51" providerId="ADAL" clId="{CE685D9F-371F-4466-8AF8-B1438290C7FE}" dt="2019-05-13T16:21:45.300" v="1873" actId="20577"/>
          <ac:spMkLst>
            <pc:docMk/>
            <pc:sldMk cId="1022652492" sldId="274"/>
            <ac:spMk id="4" creationId="{1DFDC4AD-A16D-428B-8FD1-6AE1B38D4630}"/>
          </ac:spMkLst>
        </pc:spChg>
        <pc:spChg chg="mod">
          <ac:chgData name="Walke, Peter" userId="5687e3e1-d82c-4ae8-8bfa-cddb5d96dc51" providerId="ADAL" clId="{CE685D9F-371F-4466-8AF8-B1438290C7FE}" dt="2019-05-13T16:21:52.041" v="1878" actId="1036"/>
          <ac:spMkLst>
            <pc:docMk/>
            <pc:sldMk cId="1022652492" sldId="274"/>
            <ac:spMk id="5" creationId="{D2FB01AC-23DD-4F26-B66A-CC43F0EFAE92}"/>
          </ac:spMkLst>
        </pc:spChg>
      </pc:sldChg>
      <pc:sldChg chg="modSp">
        <pc:chgData name="Walke, Peter" userId="5687e3e1-d82c-4ae8-8bfa-cddb5d96dc51" providerId="ADAL" clId="{CE685D9F-371F-4466-8AF8-B1438290C7FE}" dt="2019-05-13T16:27:36.897" v="1969" actId="20577"/>
        <pc:sldMkLst>
          <pc:docMk/>
          <pc:sldMk cId="3857446365" sldId="275"/>
        </pc:sldMkLst>
        <pc:spChg chg="mod">
          <ac:chgData name="Walke, Peter" userId="5687e3e1-d82c-4ae8-8bfa-cddb5d96dc51" providerId="ADAL" clId="{CE685D9F-371F-4466-8AF8-B1438290C7FE}" dt="2019-05-13T16:27:36.897" v="1969" actId="20577"/>
          <ac:spMkLst>
            <pc:docMk/>
            <pc:sldMk cId="3857446365" sldId="275"/>
            <ac:spMk id="4" creationId="{1DFDC4AD-A16D-428B-8FD1-6AE1B38D4630}"/>
          </ac:spMkLst>
        </pc:spChg>
        <pc:spChg chg="mod">
          <ac:chgData name="Walke, Peter" userId="5687e3e1-d82c-4ae8-8bfa-cddb5d96dc51" providerId="ADAL" clId="{CE685D9F-371F-4466-8AF8-B1438290C7FE}" dt="2019-05-13T16:25:03.143" v="1947" actId="404"/>
          <ac:spMkLst>
            <pc:docMk/>
            <pc:sldMk cId="3857446365" sldId="275"/>
            <ac:spMk id="5" creationId="{D2FB01AC-23DD-4F26-B66A-CC43F0EFAE92}"/>
          </ac:spMkLst>
        </pc:spChg>
      </pc:sldChg>
      <pc:sldChg chg="modSp">
        <pc:chgData name="Walke, Peter" userId="5687e3e1-d82c-4ae8-8bfa-cddb5d96dc51" providerId="ADAL" clId="{CE685D9F-371F-4466-8AF8-B1438290C7FE}" dt="2019-05-13T17:43:00.715" v="2022" actId="27636"/>
        <pc:sldMkLst>
          <pc:docMk/>
          <pc:sldMk cId="3294869389" sldId="276"/>
        </pc:sldMkLst>
        <pc:spChg chg="mod">
          <ac:chgData name="Walke, Peter" userId="5687e3e1-d82c-4ae8-8bfa-cddb5d96dc51" providerId="ADAL" clId="{CE685D9F-371F-4466-8AF8-B1438290C7FE}" dt="2019-05-13T17:43:00.715" v="2022" actId="27636"/>
          <ac:spMkLst>
            <pc:docMk/>
            <pc:sldMk cId="3294869389" sldId="276"/>
            <ac:spMk id="5" creationId="{D2FB01AC-23DD-4F26-B66A-CC43F0EFAE92}"/>
          </ac:spMkLst>
        </pc:spChg>
      </pc:sldChg>
      <pc:sldChg chg="del">
        <pc:chgData name="Walke, Peter" userId="5687e3e1-d82c-4ae8-8bfa-cddb5d96dc51" providerId="ADAL" clId="{CE685D9F-371F-4466-8AF8-B1438290C7FE}" dt="2019-05-13T16:34:00.219" v="1989" actId="2696"/>
        <pc:sldMkLst>
          <pc:docMk/>
          <pc:sldMk cId="1995252573" sldId="277"/>
        </pc:sldMkLst>
      </pc:sldChg>
      <pc:sldChg chg="modSp">
        <pc:chgData name="Walke, Peter" userId="5687e3e1-d82c-4ae8-8bfa-cddb5d96dc51" providerId="ADAL" clId="{CE685D9F-371F-4466-8AF8-B1438290C7FE}" dt="2019-05-13T16:34:55.635" v="2012"/>
        <pc:sldMkLst>
          <pc:docMk/>
          <pc:sldMk cId="654713828" sldId="279"/>
        </pc:sldMkLst>
        <pc:spChg chg="mod">
          <ac:chgData name="Walke, Peter" userId="5687e3e1-d82c-4ae8-8bfa-cddb5d96dc51" providerId="ADAL" clId="{CE685D9F-371F-4466-8AF8-B1438290C7FE}" dt="2019-05-13T16:34:55.635" v="2012"/>
          <ac:spMkLst>
            <pc:docMk/>
            <pc:sldMk cId="654713828" sldId="279"/>
            <ac:spMk id="5" creationId="{D2FB01AC-23DD-4F26-B66A-CC43F0EFAE92}"/>
          </ac:spMkLst>
        </pc:spChg>
      </pc:sldChg>
      <pc:sldChg chg="modTransition">
        <pc:chgData name="Walke, Peter" userId="5687e3e1-d82c-4ae8-8bfa-cddb5d96dc51" providerId="ADAL" clId="{CE685D9F-371F-4466-8AF8-B1438290C7FE}" dt="2019-05-13T16:35:37.232" v="2013"/>
        <pc:sldMkLst>
          <pc:docMk/>
          <pc:sldMk cId="3886036478" sldId="281"/>
        </pc:sldMkLst>
      </pc:sldChg>
      <pc:sldChg chg="del">
        <pc:chgData name="Walke, Peter" userId="5687e3e1-d82c-4ae8-8bfa-cddb5d96dc51" providerId="ADAL" clId="{CE685D9F-371F-4466-8AF8-B1438290C7FE}" dt="2019-05-12T13:50:47.269" v="913" actId="2696"/>
        <pc:sldMkLst>
          <pc:docMk/>
          <pc:sldMk cId="4214825867" sldId="282"/>
        </pc:sldMkLst>
      </pc:sldChg>
      <pc:sldChg chg="modSp">
        <pc:chgData name="Walke, Peter" userId="5687e3e1-d82c-4ae8-8bfa-cddb5d96dc51" providerId="ADAL" clId="{CE685D9F-371F-4466-8AF8-B1438290C7FE}" dt="2019-05-13T16:29:49.490" v="1979" actId="1035"/>
        <pc:sldMkLst>
          <pc:docMk/>
          <pc:sldMk cId="2414659793" sldId="283"/>
        </pc:sldMkLst>
        <pc:spChg chg="mod">
          <ac:chgData name="Walke, Peter" userId="5687e3e1-d82c-4ae8-8bfa-cddb5d96dc51" providerId="ADAL" clId="{CE685D9F-371F-4466-8AF8-B1438290C7FE}" dt="2019-05-13T16:29:42.556" v="1975" actId="1035"/>
          <ac:spMkLst>
            <pc:docMk/>
            <pc:sldMk cId="2414659793" sldId="283"/>
            <ac:spMk id="2" creationId="{1ADDE5ED-A151-4689-90AB-B247191FD147}"/>
          </ac:spMkLst>
        </pc:spChg>
        <pc:spChg chg="mod">
          <ac:chgData name="Walke, Peter" userId="5687e3e1-d82c-4ae8-8bfa-cddb5d96dc51" providerId="ADAL" clId="{CE685D9F-371F-4466-8AF8-B1438290C7FE}" dt="2019-05-13T16:29:49.490" v="1979" actId="1035"/>
          <ac:spMkLst>
            <pc:docMk/>
            <pc:sldMk cId="2414659793" sldId="283"/>
            <ac:spMk id="3" creationId="{E8540832-3F52-403B-87F2-81247E0FD2B7}"/>
          </ac:spMkLst>
        </pc:spChg>
      </pc:sldChg>
      <pc:sldChg chg="modSp">
        <pc:chgData name="Walke, Peter" userId="5687e3e1-d82c-4ae8-8bfa-cddb5d96dc51" providerId="ADAL" clId="{CE685D9F-371F-4466-8AF8-B1438290C7FE}" dt="2019-05-13T16:31:49.647" v="1988" actId="1076"/>
        <pc:sldMkLst>
          <pc:docMk/>
          <pc:sldMk cId="2166694346" sldId="284"/>
        </pc:sldMkLst>
        <pc:spChg chg="mod">
          <ac:chgData name="Walke, Peter" userId="5687e3e1-d82c-4ae8-8bfa-cddb5d96dc51" providerId="ADAL" clId="{CE685D9F-371F-4466-8AF8-B1438290C7FE}" dt="2019-05-13T16:31:39.746" v="1985" actId="1035"/>
          <ac:spMkLst>
            <pc:docMk/>
            <pc:sldMk cId="2166694346" sldId="284"/>
            <ac:spMk id="2" creationId="{3B0E07B2-86AC-40CD-AD3F-EEBD363D921B}"/>
          </ac:spMkLst>
        </pc:spChg>
        <pc:spChg chg="mod">
          <ac:chgData name="Walke, Peter" userId="5687e3e1-d82c-4ae8-8bfa-cddb5d96dc51" providerId="ADAL" clId="{CE685D9F-371F-4466-8AF8-B1438290C7FE}" dt="2019-05-13T16:31:49.647" v="1988" actId="1076"/>
          <ac:spMkLst>
            <pc:docMk/>
            <pc:sldMk cId="2166694346" sldId="284"/>
            <ac:spMk id="3" creationId="{B446560C-A27B-45FD-B3D7-C013809E20B0}"/>
          </ac:spMkLst>
        </pc:spChg>
      </pc:sldChg>
    </pc:docChg>
  </pc:docChgLst>
  <pc:docChgLst>
    <pc:chgData name="Woods, Brian" userId="S::brian.woods@vermont.gov::22dc2ef0-d990-4273-9a1d-8da689b38ab1" providerId="AD" clId="Web-{9D9946F6-ADAE-480D-A473-DD4E03D2D941}"/>
    <pc:docChg chg="modSld">
      <pc:chgData name="Woods, Brian" userId="S::brian.woods@vermont.gov::22dc2ef0-d990-4273-9a1d-8da689b38ab1" providerId="AD" clId="Web-{9D9946F6-ADAE-480D-A473-DD4E03D2D941}" dt="2019-05-13T14:30:07.040" v="43" actId="20577"/>
      <pc:docMkLst>
        <pc:docMk/>
      </pc:docMkLst>
      <pc:sldChg chg="modSp">
        <pc:chgData name="Woods, Brian" userId="S::brian.woods@vermont.gov::22dc2ef0-d990-4273-9a1d-8da689b38ab1" providerId="AD" clId="Web-{9D9946F6-ADAE-480D-A473-DD4E03D2D941}" dt="2019-05-13T14:30:07.040" v="43" actId="20577"/>
        <pc:sldMkLst>
          <pc:docMk/>
          <pc:sldMk cId="3857446365" sldId="275"/>
        </pc:sldMkLst>
        <pc:spChg chg="mod">
          <ac:chgData name="Woods, Brian" userId="S::brian.woods@vermont.gov::22dc2ef0-d990-4273-9a1d-8da689b38ab1" providerId="AD" clId="Web-{9D9946F6-ADAE-480D-A473-DD4E03D2D941}" dt="2019-05-13T14:30:07.040" v="43" actId="20577"/>
          <ac:spMkLst>
            <pc:docMk/>
            <pc:sldMk cId="3857446365" sldId="275"/>
            <ac:spMk id="5" creationId="{D2FB01AC-23DD-4F26-B66A-CC43F0EFAE92}"/>
          </ac:spMkLst>
        </pc:spChg>
      </pc:sldChg>
    </pc:docChg>
  </pc:docChgLst>
  <pc:docChgLst>
    <pc:chgData name="Woods, Brian" userId="S::brian.woods@vermont.gov::22dc2ef0-d990-4273-9a1d-8da689b38ab1" providerId="AD" clId="Web-{78CA8922-F4D9-4742-BDE6-E8FF2CA28D21}"/>
    <pc:docChg chg="modSld">
      <pc:chgData name="Woods, Brian" userId="S::brian.woods@vermont.gov::22dc2ef0-d990-4273-9a1d-8da689b38ab1" providerId="AD" clId="Web-{78CA8922-F4D9-4742-BDE6-E8FF2CA28D21}" dt="2019-05-10T18:30:50.719" v="6" actId="20577"/>
      <pc:docMkLst>
        <pc:docMk/>
      </pc:docMkLst>
      <pc:sldChg chg="modSp">
        <pc:chgData name="Woods, Brian" userId="S::brian.woods@vermont.gov::22dc2ef0-d990-4273-9a1d-8da689b38ab1" providerId="AD" clId="Web-{78CA8922-F4D9-4742-BDE6-E8FF2CA28D21}" dt="2019-05-10T18:30:41.859" v="4" actId="20577"/>
        <pc:sldMkLst>
          <pc:docMk/>
          <pc:sldMk cId="1997451138" sldId="265"/>
        </pc:sldMkLst>
        <pc:spChg chg="mod">
          <ac:chgData name="Woods, Brian" userId="S::brian.woods@vermont.gov::22dc2ef0-d990-4273-9a1d-8da689b38ab1" providerId="AD" clId="Web-{78CA8922-F4D9-4742-BDE6-E8FF2CA28D21}" dt="2019-05-10T18:30:41.859" v="4" actId="20577"/>
          <ac:spMkLst>
            <pc:docMk/>
            <pc:sldMk cId="1997451138" sldId="265"/>
            <ac:spMk id="5" creationId="{D2FB01AC-23DD-4F26-B66A-CC43F0EFAE92}"/>
          </ac:spMkLst>
        </pc:spChg>
      </pc:sldChg>
    </pc:docChg>
  </pc:docChgLst>
  <pc:docChgLst>
    <pc:chgData name="Woods, Brian" userId="S::brian.woods@vermont.gov::22dc2ef0-d990-4273-9a1d-8da689b38ab1" providerId="AD" clId="Web-{13CFD318-A9B2-4770-A904-B0EED1CB17F8}"/>
    <pc:docChg chg="modSld">
      <pc:chgData name="Woods, Brian" userId="S::brian.woods@vermont.gov::22dc2ef0-d990-4273-9a1d-8da689b38ab1" providerId="AD" clId="Web-{13CFD318-A9B2-4770-A904-B0EED1CB17F8}" dt="2019-05-07T18:00:55.914" v="74" actId="14100"/>
      <pc:docMkLst>
        <pc:docMk/>
      </pc:docMkLst>
      <pc:sldChg chg="modSp">
        <pc:chgData name="Woods, Brian" userId="S::brian.woods@vermont.gov::22dc2ef0-d990-4273-9a1d-8da689b38ab1" providerId="AD" clId="Web-{13CFD318-A9B2-4770-A904-B0EED1CB17F8}" dt="2019-05-07T17:46:07.925" v="66" actId="20577"/>
        <pc:sldMkLst>
          <pc:docMk/>
          <pc:sldMk cId="859512547" sldId="261"/>
        </pc:sldMkLst>
        <pc:spChg chg="mod">
          <ac:chgData name="Woods, Brian" userId="S::brian.woods@vermont.gov::22dc2ef0-d990-4273-9a1d-8da689b38ab1" providerId="AD" clId="Web-{13CFD318-A9B2-4770-A904-B0EED1CB17F8}" dt="2019-05-07T17:46:07.925" v="66" actId="20577"/>
          <ac:spMkLst>
            <pc:docMk/>
            <pc:sldMk cId="859512547" sldId="261"/>
            <ac:spMk id="5" creationId="{D2FB01AC-23DD-4F26-B66A-CC43F0EFAE92}"/>
          </ac:spMkLst>
        </pc:spChg>
      </pc:sldChg>
      <pc:sldChg chg="modSp">
        <pc:chgData name="Woods, Brian" userId="S::brian.woods@vermont.gov::22dc2ef0-d990-4273-9a1d-8da689b38ab1" providerId="AD" clId="Web-{13CFD318-A9B2-4770-A904-B0EED1CB17F8}" dt="2019-05-07T18:00:55.914" v="74" actId="14100"/>
        <pc:sldMkLst>
          <pc:docMk/>
          <pc:sldMk cId="482154225" sldId="270"/>
        </pc:sldMkLst>
        <pc:spChg chg="mod">
          <ac:chgData name="Woods, Brian" userId="S::brian.woods@vermont.gov::22dc2ef0-d990-4273-9a1d-8da689b38ab1" providerId="AD" clId="Web-{13CFD318-A9B2-4770-A904-B0EED1CB17F8}" dt="2019-05-07T18:00:55.914" v="74" actId="14100"/>
          <ac:spMkLst>
            <pc:docMk/>
            <pc:sldMk cId="482154225" sldId="270"/>
            <ac:spMk id="5" creationId="{D2FB01AC-23DD-4F26-B66A-CC43F0EFAE92}"/>
          </ac:spMkLst>
        </pc:spChg>
      </pc:sldChg>
      <pc:sldChg chg="modSp">
        <pc:chgData name="Woods, Brian" userId="S::brian.woods@vermont.gov::22dc2ef0-d990-4273-9a1d-8da689b38ab1" providerId="AD" clId="Web-{13CFD318-A9B2-4770-A904-B0EED1CB17F8}" dt="2019-05-07T18:00:37.680" v="68" actId="1076"/>
        <pc:sldMkLst>
          <pc:docMk/>
          <pc:sldMk cId="1022652492" sldId="274"/>
        </pc:sldMkLst>
        <pc:spChg chg="mod">
          <ac:chgData name="Woods, Brian" userId="S::brian.woods@vermont.gov::22dc2ef0-d990-4273-9a1d-8da689b38ab1" providerId="AD" clId="Web-{13CFD318-A9B2-4770-A904-B0EED1CB17F8}" dt="2019-05-07T18:00:37.680" v="68" actId="1076"/>
          <ac:spMkLst>
            <pc:docMk/>
            <pc:sldMk cId="1022652492" sldId="274"/>
            <ac:spMk id="5" creationId="{D2FB01AC-23DD-4F26-B66A-CC43F0EFAE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Vermont Greenhouse Gas</a:t>
            </a:r>
            <a:r>
              <a:rPr lang="en-US" sz="1800" b="1" baseline="0">
                <a:solidFill>
                  <a:sysClr val="windowText" lastClr="000000"/>
                </a:solidFill>
              </a:rPr>
              <a:t> Emissions by Sector - 2015</a:t>
            </a:r>
            <a:endParaRPr lang="en-US" sz="18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920304111794662"/>
          <c:y val="0.16343149794600126"/>
          <c:w val="0.58020971903525731"/>
          <c:h val="0.61985837028490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175"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F4FC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8C-4322-867B-0BDD63F6BE7C}"/>
              </c:ext>
            </c:extLst>
          </c:dPt>
          <c:dPt>
            <c:idx val="1"/>
            <c:invertIfNegative val="0"/>
            <c:bubble3D val="0"/>
            <c:spPr>
              <a:solidFill>
                <a:srgbClr val="8CDFFC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8C-4322-867B-0BDD63F6BE7C}"/>
              </c:ext>
            </c:extLst>
          </c:dPt>
          <c:dPt>
            <c:idx val="2"/>
            <c:invertIfNegative val="0"/>
            <c:bubble3D val="0"/>
            <c:spPr>
              <a:solidFill>
                <a:srgbClr val="6E8AC2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8C-4322-867B-0BDD63F6BE7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8C-4322-867B-0BDD63F6BE7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8C-4322-867B-0BDD63F6BE7C}"/>
              </c:ext>
            </c:extLst>
          </c:dPt>
          <c:dPt>
            <c:idx val="5"/>
            <c:invertIfNegative val="0"/>
            <c:bubble3D val="0"/>
            <c:spPr>
              <a:solidFill>
                <a:srgbClr val="66CA8C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8C-4322-867B-0BDD63F6BE7C}"/>
              </c:ext>
            </c:extLst>
          </c:dPt>
          <c:dPt>
            <c:idx val="6"/>
            <c:invertIfNegative val="0"/>
            <c:bubble3D val="0"/>
            <c:spPr>
              <a:solidFill>
                <a:srgbClr val="B8DC44"/>
              </a:solidFill>
              <a:ln w="3175">
                <a:solidFill>
                  <a:schemeClr val="bg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8C-4322-867B-0BDD63F6BE7C}"/>
              </c:ext>
            </c:extLst>
          </c:dPt>
          <c:dLbls>
            <c:spPr>
              <a:solidFill>
                <a:schemeClr val="bg1"/>
              </a:solidFill>
              <a:ln w="31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'ReportGraphics (2015)'!$AA$18:$AA$24</c:f>
              <c:strCache>
                <c:ptCount val="7"/>
                <c:pt idx="0">
                  <c:v>Electricity (Consumption)</c:v>
                </c:pt>
                <c:pt idx="1">
                  <c:v>Residential/Commercial/Industrial Fuel Use        </c:v>
                </c:pt>
                <c:pt idx="2">
                  <c:v>Transportation</c:v>
                </c:pt>
                <c:pt idx="3">
                  <c:v>Fossil Fuel Industry (Nat. Gas Transmission/Distribution)</c:v>
                </c:pt>
                <c:pt idx="4">
                  <c:v>Industrial Processes (ODS Subs., HFCs, SF6)        </c:v>
                </c:pt>
                <c:pt idx="5">
                  <c:v>Waste (Landfills, Wastewater)</c:v>
                </c:pt>
                <c:pt idx="6">
                  <c:v>Agriculture</c:v>
                </c:pt>
              </c:strCache>
            </c:strRef>
          </c:cat>
          <c:val>
            <c:numRef>
              <c:f>'ReportGraphics (2015)'!$AE$18:$AE$24</c:f>
              <c:numCache>
                <c:formatCode>0.00</c:formatCode>
                <c:ptCount val="7"/>
                <c:pt idx="0">
                  <c:v>0.99523020238936788</c:v>
                </c:pt>
                <c:pt idx="1">
                  <c:v>2.7809983234979554</c:v>
                </c:pt>
                <c:pt idx="2">
                  <c:v>4.3268830889547285</c:v>
                </c:pt>
                <c:pt idx="3">
                  <c:v>5.0021915505049953E-3</c:v>
                </c:pt>
                <c:pt idx="4">
                  <c:v>0.58312761006948899</c:v>
                </c:pt>
                <c:pt idx="5">
                  <c:v>0.16519335626414264</c:v>
                </c:pt>
                <c:pt idx="6">
                  <c:v>1.1351484469796407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48C-4322-867B-0BDD63F6BE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axId val="826481120"/>
        <c:axId val="826480792"/>
      </c:barChart>
      <c:catAx>
        <c:axId val="82648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480792"/>
        <c:crosses val="autoZero"/>
        <c:auto val="1"/>
        <c:lblAlgn val="ctr"/>
        <c:lblOffset val="100"/>
        <c:noMultiLvlLbl val="0"/>
      </c:catAx>
      <c:valAx>
        <c:axId val="826480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Greenhouse</a:t>
                </a:r>
                <a:r>
                  <a:rPr lang="en-US" sz="1200" baseline="0"/>
                  <a:t> Gas Emissions (</a:t>
                </a:r>
                <a:r>
                  <a:rPr lang="en-US" sz="1200"/>
                  <a:t>MMTCO</a:t>
                </a:r>
                <a:r>
                  <a:rPr lang="en-US" sz="1200" baseline="-25000"/>
                  <a:t>2</a:t>
                </a:r>
                <a:r>
                  <a:rPr lang="en-US" sz="1200"/>
                  <a:t>e)</a:t>
                </a:r>
              </a:p>
            </c:rich>
          </c:tx>
          <c:layout>
            <c:manualLayout>
              <c:xMode val="edge"/>
              <c:yMode val="edge"/>
              <c:x val="0.57467968791762769"/>
              <c:y val="0.886978797211939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48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Vermont – GHG Emissions Goals</a:t>
            </a:r>
          </a:p>
        </c:rich>
      </c:tx>
      <c:layout>
        <c:manualLayout>
          <c:xMode val="edge"/>
          <c:yMode val="edge"/>
          <c:x val="0.31349280786522377"/>
          <c:y val="5.141834197194755E-2"/>
        </c:manualLayout>
      </c:layout>
      <c:overlay val="0"/>
      <c:spPr>
        <a:solidFill>
          <a:srgbClr val="FFFFFF">
            <a:alpha val="84000"/>
          </a:srgbClr>
        </a:solidFill>
        <a:ln w="3175">
          <a:solidFill>
            <a:sysClr val="windowText" lastClr="000000">
              <a:alpha val="84000"/>
            </a:sys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469412522097478E-2"/>
          <c:y val="0.10736176261843523"/>
          <c:w val="0.91107217118374095"/>
          <c:h val="0.76268154551906642"/>
        </c:manualLayout>
      </c:layout>
      <c:lineChart>
        <c:grouping val="standard"/>
        <c:varyColors val="0"/>
        <c:ser>
          <c:idx val="0"/>
          <c:order val="0"/>
          <c:tx>
            <c:strRef>
              <c:f>'ReportGraphics (2015)'!$B$42</c:f>
              <c:strCache>
                <c:ptCount val="1"/>
                <c:pt idx="0">
                  <c:v>Total VT GHG Emissions (Current Data - Updated GWPs)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CA304"/>
              </a:solidFill>
              <a:ln w="9525">
                <a:solidFill>
                  <a:srgbClr val="860000"/>
                </a:solidFill>
              </a:ln>
              <a:effectLst/>
            </c:spPr>
          </c:marker>
          <c:dPt>
            <c:idx val="38"/>
            <c:marker>
              <c:symbol val="diamond"/>
              <c:size val="10"/>
              <c:spPr>
                <a:solidFill>
                  <a:srgbClr val="007434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FC6-4B70-9066-91638EA8C6F3}"/>
              </c:ext>
            </c:extLst>
          </c:dPt>
          <c:dPt>
            <c:idx val="40"/>
            <c:marker>
              <c:symbol val="square"/>
              <c:size val="9"/>
              <c:spPr>
                <a:solidFill>
                  <a:srgbClr val="00D25F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FC6-4B70-9066-91638EA8C6F3}"/>
              </c:ext>
            </c:extLst>
          </c:dPt>
          <c:dPt>
            <c:idx val="60"/>
            <c:marker>
              <c:symbol val="diamond"/>
              <c:size val="10"/>
              <c:spPr>
                <a:solidFill>
                  <a:srgbClr val="007434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FC6-4B70-9066-91638EA8C6F3}"/>
              </c:ext>
            </c:extLst>
          </c:dPt>
          <c:dLbls>
            <c:dLbl>
              <c:idx val="38"/>
              <c:layout>
                <c:manualLayout>
                  <c:x val="-0.16982178230165537"/>
                  <c:y val="8.539048710791444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orbel" panose="020B0503020204020204" pitchFamily="34" charset="0"/>
                      </a:rPr>
                      <a:t>2028 Goal: </a:t>
                    </a:r>
                    <a:fld id="{D75BA0A2-E35B-4C97-919E-897BEAFADDFD}" type="VALUE">
                      <a:rPr lang="en-US">
                        <a:solidFill>
                          <a:srgbClr val="FF0000"/>
                        </a:solidFill>
                        <a:latin typeface="Corbel" panose="020B0503020204020204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Corbel" panose="020B0503020204020204" pitchFamily="34" charset="0"/>
                      </a:rPr>
                      <a:t> MMTCO</a:t>
                    </a:r>
                    <a:r>
                      <a:rPr lang="en-US" baseline="-25000" dirty="0">
                        <a:latin typeface="Corbel" panose="020B0503020204020204" pitchFamily="34" charset="0"/>
                      </a:rPr>
                      <a:t>2</a:t>
                    </a:r>
                    <a:r>
                      <a:rPr lang="en-US" dirty="0">
                        <a:latin typeface="Corbel" panose="020B0503020204020204" pitchFamily="34" charset="0"/>
                      </a:rPr>
                      <a:t>e</a:t>
                    </a:r>
                  </a:p>
                  <a:p>
                    <a:r>
                      <a:rPr lang="en-US" dirty="0">
                        <a:latin typeface="Corbel" panose="020B0503020204020204" pitchFamily="34" charset="0"/>
                      </a:rPr>
                      <a:t>(50%</a:t>
                    </a:r>
                    <a:r>
                      <a:rPr lang="en-US" baseline="0" dirty="0">
                        <a:latin typeface="Corbel" panose="020B0503020204020204" pitchFamily="34" charset="0"/>
                      </a:rPr>
                      <a:t> below 1990 totals)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C6-4B70-9066-91638EA8C6F3}"/>
                </c:ext>
              </c:extLst>
            </c:dLbl>
            <c:dLbl>
              <c:idx val="40"/>
              <c:layout>
                <c:manualLayout>
                  <c:x val="-0.11738505720021802"/>
                  <c:y val="-0.37247119170834359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numCol="1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>
                        <a:latin typeface="Corbel" panose="020B0503020204020204" pitchFamily="34" charset="0"/>
                      </a:rPr>
                      <a:t>2030 Goal: </a:t>
                    </a:r>
                    <a:fld id="{EFD68664-E2DC-4B48-BAD6-129452709256}" type="VALUE">
                      <a:rPr lang="en-US" sz="1200">
                        <a:solidFill>
                          <a:srgbClr val="FF0000"/>
                        </a:solidFill>
                        <a:latin typeface="Corbel" panose="020B0503020204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200" dirty="0">
                        <a:latin typeface="Corbel" panose="020B0503020204020204" pitchFamily="34" charset="0"/>
                      </a:rPr>
                      <a:t> MMTCO</a:t>
                    </a:r>
                    <a:r>
                      <a:rPr lang="en-US" sz="1200" baseline="-25000" dirty="0">
                        <a:latin typeface="Corbel" panose="020B0503020204020204" pitchFamily="34" charset="0"/>
                      </a:rPr>
                      <a:t>2</a:t>
                    </a:r>
                    <a:r>
                      <a:rPr lang="en-US" sz="1200" dirty="0">
                        <a:latin typeface="Corbel" panose="020B0503020204020204" pitchFamily="34" charset="0"/>
                      </a:rPr>
                      <a:t>e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>
                        <a:latin typeface="Corbel" panose="020B0503020204020204" pitchFamily="34" charset="0"/>
                      </a:rPr>
                      <a:t>NEG-ECP / VT CEP</a:t>
                    </a:r>
                    <a:r>
                      <a:rPr lang="en-US" sz="1200" baseline="0" dirty="0">
                        <a:latin typeface="Corbel" panose="020B0503020204020204" pitchFamily="34" charset="0"/>
                      </a:rPr>
                      <a:t> </a:t>
                    </a:r>
                    <a:r>
                      <a:rPr lang="en-US" sz="1200" dirty="0">
                        <a:latin typeface="Corbel" panose="020B0503020204020204" pitchFamily="34" charset="0"/>
                      </a:rPr>
                      <a:t>(40% below 1990 totals)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numCol="1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999164275357092"/>
                      <c:h val="0.10303915868369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C6-4B70-9066-91638EA8C6F3}"/>
                </c:ext>
              </c:extLst>
            </c:dLbl>
            <c:dLbl>
              <c:idx val="60"/>
              <c:layout>
                <c:manualLayout>
                  <c:x val="-3.2110730980210875E-2"/>
                  <c:y val="-0.4234521944789884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orbel" panose="020B0503020204020204" pitchFamily="34" charset="0"/>
                      </a:rPr>
                      <a:t>2050 Goal: </a:t>
                    </a:r>
                    <a:fld id="{89A86637-E36E-438C-A9B0-8B9A8B08B7BB}" type="VALUE">
                      <a:rPr lang="en-US">
                        <a:solidFill>
                          <a:srgbClr val="FF0000"/>
                        </a:solidFill>
                        <a:latin typeface="Corbel" panose="020B0503020204020204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Corbel" panose="020B0503020204020204" pitchFamily="34" charset="0"/>
                      </a:rPr>
                      <a:t> MMTCO</a:t>
                    </a:r>
                    <a:r>
                      <a:rPr lang="en-US" baseline="-25000" dirty="0">
                        <a:latin typeface="Corbel" panose="020B0503020204020204" pitchFamily="34" charset="0"/>
                      </a:rPr>
                      <a:t>2</a:t>
                    </a:r>
                    <a:r>
                      <a:rPr lang="en-US" dirty="0">
                        <a:latin typeface="Corbel" panose="020B0503020204020204" pitchFamily="34" charset="0"/>
                      </a:rPr>
                      <a:t>e</a:t>
                    </a:r>
                  </a:p>
                  <a:p>
                    <a:r>
                      <a:rPr lang="en-US" dirty="0">
                        <a:latin typeface="Corbel" panose="020B0503020204020204" pitchFamily="34" charset="0"/>
                      </a:rPr>
                      <a:t>(75% below 1990 totals)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FC6-4B70-9066-91638EA8C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'ReportGraphics (2015)'!$C$34:$BK$34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'ReportGraphics (2015)'!$C$42:$BK$42</c:f>
              <c:numCache>
                <c:formatCode>#,##0.00</c:formatCode>
                <c:ptCount val="61"/>
                <c:pt idx="0">
                  <c:v>8.5949190101630464</c:v>
                </c:pt>
                <c:pt idx="1">
                  <c:v>8.7649389282369707</c:v>
                </c:pt>
                <c:pt idx="2">
                  <c:v>9.2705939276677718</c:v>
                </c:pt>
                <c:pt idx="3">
                  <c:v>9.2747569138084778</c:v>
                </c:pt>
                <c:pt idx="4">
                  <c:v>8.9079781888706826</c:v>
                </c:pt>
                <c:pt idx="5">
                  <c:v>9.0225646487567985</c:v>
                </c:pt>
                <c:pt idx="6">
                  <c:v>9.3876792348022278</c:v>
                </c:pt>
                <c:pt idx="7">
                  <c:v>9.4373655111561341</c:v>
                </c:pt>
                <c:pt idx="8">
                  <c:v>9.604341953345422</c:v>
                </c:pt>
                <c:pt idx="9">
                  <c:v>9.2616020469500615</c:v>
                </c:pt>
                <c:pt idx="10">
                  <c:v>9.6374848115243932</c:v>
                </c:pt>
                <c:pt idx="11">
                  <c:v>9.6537022590088633</c:v>
                </c:pt>
                <c:pt idx="12">
                  <c:v>9.4687889359317303</c:v>
                </c:pt>
                <c:pt idx="13">
                  <c:v>9.9246278664284517</c:v>
                </c:pt>
                <c:pt idx="14">
                  <c:v>10.503264166636928</c:v>
                </c:pt>
                <c:pt idx="15">
                  <c:v>10.222475203204558</c:v>
                </c:pt>
                <c:pt idx="16">
                  <c:v>9.876137875354118</c:v>
                </c:pt>
                <c:pt idx="17">
                  <c:v>9.4487773573883196</c:v>
                </c:pt>
                <c:pt idx="18">
                  <c:v>8.9406955939715864</c:v>
                </c:pt>
                <c:pt idx="19">
                  <c:v>9.3066121373192363</c:v>
                </c:pt>
                <c:pt idx="20">
                  <c:v>9.0837485840912251</c:v>
                </c:pt>
                <c:pt idx="21">
                  <c:v>8.948599008629321</c:v>
                </c:pt>
                <c:pt idx="22">
                  <c:v>8.9731692820925737</c:v>
                </c:pt>
                <c:pt idx="23">
                  <c:v>9.1043514841587729</c:v>
                </c:pt>
                <c:pt idx="24">
                  <c:v>9.4512317338253347</c:v>
                </c:pt>
                <c:pt idx="25">
                  <c:v>9.9915832197058272</c:v>
                </c:pt>
                <c:pt idx="38">
                  <c:v>4.2974595050815232</c:v>
                </c:pt>
                <c:pt idx="40" formatCode="0.00">
                  <c:v>5.1569514060978277</c:v>
                </c:pt>
                <c:pt idx="60" formatCode="0.00">
                  <c:v>2.1487297525407616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C6-4B70-9066-91638EA8C6F3}"/>
            </c:ext>
          </c:extLst>
        </c:ser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22"/>
            <c:marker>
              <c:symbol val="triangle"/>
              <c:size val="10"/>
              <c:spPr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FC6-4B70-9066-91638EA8C6F3}"/>
              </c:ext>
            </c:extLst>
          </c:dPt>
          <c:dPt>
            <c:idx val="60"/>
            <c:marker>
              <c:symbol val="square"/>
              <c:size val="8"/>
              <c:spPr>
                <a:solidFill>
                  <a:srgbClr val="00A44A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FC6-4B70-9066-91638EA8C6F3}"/>
              </c:ext>
            </c:extLst>
          </c:dPt>
          <c:dLbls>
            <c:dLbl>
              <c:idx val="22"/>
              <c:layout>
                <c:manualLayout>
                  <c:x val="-0.16935303226320805"/>
                  <c:y val="9.162267914525908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860000"/>
                        </a:solidFill>
                        <a:latin typeface="Corbel" panose="020B0503020204020204" pitchFamily="34" charset="0"/>
                      </a:rPr>
                      <a:t>2012 Goal: </a:t>
                    </a:r>
                    <a:r>
                      <a:rPr lang="en-US" dirty="0">
                        <a:solidFill>
                          <a:srgbClr val="860000"/>
                        </a:solidFill>
                        <a:latin typeface="Corbel" panose="020B0503020204020204" pitchFamily="34" charset="0"/>
                      </a:rPr>
                      <a:t>6.45 MMTCO</a:t>
                    </a:r>
                    <a:r>
                      <a:rPr lang="en-US" baseline="-25000" dirty="0">
                        <a:solidFill>
                          <a:srgbClr val="860000"/>
                        </a:solidFill>
                        <a:latin typeface="Corbel" panose="020B0503020204020204" pitchFamily="34" charset="0"/>
                      </a:rPr>
                      <a:t>2</a:t>
                    </a:r>
                    <a:r>
                      <a:rPr lang="en-US" dirty="0">
                        <a:solidFill>
                          <a:srgbClr val="860000"/>
                        </a:solidFill>
                        <a:latin typeface="Corbel" panose="020B0503020204020204" pitchFamily="34" charset="0"/>
                      </a:rPr>
                      <a:t>e</a:t>
                    </a:r>
                  </a:p>
                  <a:p>
                    <a:r>
                      <a:rPr lang="en-US" dirty="0">
                        <a:solidFill>
                          <a:srgbClr val="860000"/>
                        </a:solidFill>
                        <a:latin typeface="Corbel" panose="020B0503020204020204" pitchFamily="34" charset="0"/>
                      </a:rPr>
                      <a:t>(25% below 1990 totals)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C6-4B70-9066-91638EA8C6F3}"/>
                </c:ext>
              </c:extLst>
            </c:dLbl>
            <c:dLbl>
              <c:idx val="60"/>
              <c:layout>
                <c:manualLayout>
                  <c:x val="-5.4258657665572314E-2"/>
                  <c:y val="-0.3269995096020741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orbel" panose="020B0503020204020204" pitchFamily="34" charset="0"/>
                      </a:rPr>
                      <a:t>2050</a:t>
                    </a:r>
                    <a:r>
                      <a:rPr lang="en-US" b="1" baseline="0" dirty="0">
                        <a:latin typeface="Corbel" panose="020B0503020204020204" pitchFamily="34" charset="0"/>
                      </a:rPr>
                      <a:t> Goal (high end): </a:t>
                    </a:r>
                    <a:fld id="{CCAB004D-FE13-458A-BDA9-F98FD752B1DE}" type="VALUE">
                      <a:rPr lang="en-US">
                        <a:solidFill>
                          <a:srgbClr val="FF0000"/>
                        </a:solidFill>
                        <a:latin typeface="Corbel" panose="020B0503020204020204" pitchFamily="34" charset="0"/>
                      </a:rPr>
                      <a:pPr/>
                      <a:t>[VALUE]</a:t>
                    </a:fld>
                    <a:r>
                      <a:rPr lang="en-US" dirty="0">
                        <a:latin typeface="Corbel" panose="020B0503020204020204" pitchFamily="34" charset="0"/>
                      </a:rPr>
                      <a:t> MMTCO</a:t>
                    </a:r>
                    <a:r>
                      <a:rPr lang="en-US" baseline="-25000" dirty="0">
                        <a:latin typeface="Corbel" panose="020B0503020204020204" pitchFamily="34" charset="0"/>
                      </a:rPr>
                      <a:t>2</a:t>
                    </a:r>
                    <a:r>
                      <a:rPr lang="en-US" dirty="0">
                        <a:latin typeface="Corbel" panose="020B0503020204020204" pitchFamily="34" charset="0"/>
                      </a:rPr>
                      <a:t>e</a:t>
                    </a:r>
                  </a:p>
                  <a:p>
                    <a:r>
                      <a:rPr lang="en-US" dirty="0">
                        <a:latin typeface="Corbel" panose="020B0503020204020204" pitchFamily="34" charset="0"/>
                      </a:rPr>
                      <a:t>(80% below 1990 levels) - VT CEP 2016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9901686343638"/>
                      <c:h val="0.12337853133063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C6-4B70-9066-91638EA8C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'ReportGraphics (2015)'!$C$34:$BK$34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'ReportGraphics (2015)'!$C$43:$BK$43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 formatCode="#,##0.00">
                  <c:v>6.4461892576222848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 formatCode="0.00">
                  <c:v>1.7189838020326089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FC6-4B70-9066-91638EA8C6F3}"/>
            </c:ext>
          </c:extLst>
        </c:ser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60"/>
            <c:marker>
              <c:symbol val="square"/>
              <c:size val="8"/>
              <c:spPr>
                <a:solidFill>
                  <a:srgbClr val="00462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FC6-4B70-9066-91638EA8C6F3}"/>
              </c:ext>
            </c:extLst>
          </c:dPt>
          <c:dLbls>
            <c:dLbl>
              <c:idx val="60"/>
              <c:layout>
                <c:manualLayout>
                  <c:x val="-0.15268406764140982"/>
                  <c:y val="-4.229537267138589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2050 Goal: (low end):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 </a:t>
                    </a:r>
                    <a:fld id="{F26510DC-70B0-4B47-928C-818A3AC7049F}" type="VALUE">
                      <a:rPr lang="en-US">
                        <a:solidFill>
                          <a:srgbClr val="FF0000"/>
                        </a:solidFill>
                        <a:latin typeface="Corbel" panose="020B0503020204020204" pitchFamily="34" charset="0"/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 MMTCO</a:t>
                    </a:r>
                    <a:r>
                      <a:rPr lang="en-US" baseline="-25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2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e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(95% below 1990 levels) - VT CEP 2016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4068349251014"/>
                      <c:h val="0.12337853133063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C6-4B70-9066-91638EA8C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'ReportGraphics (2015)'!$C$34:$BK$34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'ReportGraphics (2015)'!$C$44:$BK$44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 formatCode="0.00">
                  <c:v>0.42974595050815267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C6-4B70-9066-91638EA8C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508152"/>
        <c:axId val="560509464"/>
      </c:lineChart>
      <c:catAx>
        <c:axId val="5605081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75000"/>
                  <a:alpha val="42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509464"/>
        <c:crosses val="autoZero"/>
        <c:auto val="1"/>
        <c:lblAlgn val="ctr"/>
        <c:lblOffset val="100"/>
        <c:tickLblSkip val="2"/>
        <c:noMultiLvlLbl val="0"/>
      </c:catAx>
      <c:valAx>
        <c:axId val="56050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2F2F2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GHG Emissions</a:t>
                </a:r>
                <a:r>
                  <a:rPr lang="en-US" sz="13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(MMTCO</a:t>
                </a:r>
                <a:r>
                  <a:rPr lang="en-US" sz="1300" baseline="-25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sz="13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e)</a:t>
                </a:r>
              </a:p>
            </c:rich>
          </c:tx>
          <c:layout>
            <c:manualLayout>
              <c:xMode val="edge"/>
              <c:yMode val="edge"/>
              <c:x val="7.4177563613981303E-3"/>
              <c:y val="0.27270469975024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50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3F2AF2-CBFF-4FED-86F3-177F1B05DCDF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B8803-8544-4D19-91D6-382B57B7FA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1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8803-8544-4D19-91D6-382B57B7FAF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1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designing the best program possible  - no ultimate decision</a:t>
            </a:r>
          </a:p>
          <a:p>
            <a:r>
              <a:rPr lang="en-US" dirty="0"/>
              <a:t>No decisions made</a:t>
            </a:r>
          </a:p>
          <a:p>
            <a:r>
              <a:rPr lang="en-US" dirty="0"/>
              <a:t>Why Cap and Invest – part of a suite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8803-8544-4D19-91D6-382B57B7FAF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5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Woods</a:t>
            </a:r>
          </a:p>
          <a:p>
            <a:r>
              <a:rPr lang="en-US" dirty="0"/>
              <a:t>TCI Prime Suppliers</a:t>
            </a:r>
            <a:endParaRPr lang="en-US" dirty="0">
              <a:cs typeface="Calibri"/>
            </a:endParaRPr>
          </a:p>
          <a:p>
            <a:r>
              <a:rPr lang="en-US" dirty="0"/>
              <a:t>Regionally - about 100 entities</a:t>
            </a:r>
            <a:endParaRPr lang="en-US" dirty="0">
              <a:cs typeface="Calibri"/>
            </a:endParaRPr>
          </a:p>
          <a:p>
            <a:r>
              <a:rPr lang="en-US" dirty="0"/>
              <a:t>VT - 25 entities</a:t>
            </a:r>
            <a:endParaRPr lang="en-US" dirty="0">
              <a:cs typeface="Calibri"/>
            </a:endParaRPr>
          </a:p>
          <a:p>
            <a:r>
              <a:rPr lang="en-US" dirty="0"/>
              <a:t>Transportation Sector Emissions</a:t>
            </a:r>
            <a:endParaRPr lang="en-US" dirty="0">
              <a:cs typeface="Calibri"/>
            </a:endParaRPr>
          </a:p>
          <a:p>
            <a:r>
              <a:rPr lang="en-US" dirty="0"/>
              <a:t>Regional - 295M tons (units)</a:t>
            </a:r>
            <a:endParaRPr lang="en-US" dirty="0">
              <a:cs typeface="Calibri"/>
            </a:endParaRPr>
          </a:p>
          <a:p>
            <a:r>
              <a:rPr lang="en-US" dirty="0"/>
              <a:t>VT - ~1%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8803-8544-4D19-91D6-382B57B7FAF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8803-8544-4D19-91D6-382B57B7FAF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8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496" y="1408176"/>
            <a:ext cx="5943600" cy="1691640"/>
          </a:xfrm>
        </p:spPr>
        <p:txBody>
          <a:bodyPr>
            <a:noAutofit/>
          </a:bodyPr>
          <a:lstStyle>
            <a:lvl1pPr algn="l">
              <a:defRPr sz="600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496" y="3364992"/>
            <a:ext cx="594360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2199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AFC9BC6-FC37-41BB-853D-B48683D8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41248"/>
            <a:ext cx="10716768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60E8E6-719A-469F-BFA4-72FBEFF70C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664" y="2039112"/>
            <a:ext cx="1071676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97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496" y="1408176"/>
            <a:ext cx="5943600" cy="16916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496" y="3364992"/>
            <a:ext cx="594360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18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1857906-E849-44E4-9822-FBC3D0C5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41248"/>
            <a:ext cx="10716768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55494A-9009-48D1-AB82-58159F028E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664" y="2039112"/>
            <a:ext cx="1071676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67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7A469-A15D-4949-A722-46EC48DAF4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664" y="841248"/>
            <a:ext cx="10716768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039112"/>
            <a:ext cx="1071676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74FD-581E-4A29-9196-E635176806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06" y="6279642"/>
            <a:ext cx="2432304" cy="3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5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97719-68DA-4F01-8882-A661CDA70E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664" y="841248"/>
            <a:ext cx="10716768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039112"/>
            <a:ext cx="1071676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5E529-6FEC-4F4B-B0E6-5CEC0D8D77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06" y="6279642"/>
            <a:ext cx="2432304" cy="3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bg1">
              <a:lumMod val="95000"/>
            </a:schemeClr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andclimate.org/main-menu/tcis-regional-policy-design-process-201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B1CA-41AD-450B-BB4E-BB9F37BCE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724" y="838200"/>
            <a:ext cx="9968552" cy="1691640"/>
          </a:xfrm>
        </p:spPr>
        <p:txBody>
          <a:bodyPr/>
          <a:lstStyle/>
          <a:p>
            <a:r>
              <a:rPr lang="en-US" sz="5400" dirty="0"/>
              <a:t>Vermont Participation in the Transportation and Climate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B965D-9C76-408B-BC13-DB98B6E0E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9759696" cy="2286000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Initial Vermont Stakeholder Meeting ​</a:t>
            </a:r>
          </a:p>
          <a:p>
            <a:pPr fontAlgn="base"/>
            <a:r>
              <a:rPr lang="en-US" sz="2800" dirty="0"/>
              <a:t>May 14, 2019​</a:t>
            </a:r>
          </a:p>
          <a:p>
            <a:pPr fontAlgn="base"/>
            <a:r>
              <a:rPr lang="en-US" sz="2800" dirty="0"/>
              <a:t>2 – 4 PM​</a:t>
            </a:r>
          </a:p>
          <a:p>
            <a:pPr fontAlgn="base"/>
            <a:r>
              <a:rPr lang="en-US" sz="2800" dirty="0"/>
              <a:t>National Life Campus, Dewey Building</a:t>
            </a:r>
          </a:p>
        </p:txBody>
      </p:sp>
    </p:spTree>
    <p:extLst>
      <p:ext uri="{BB962C8B-B14F-4D97-AF65-F5344CB8AC3E}">
        <p14:creationId xmlns:p14="http://schemas.microsoft.com/office/powerpoint/2010/main" val="330947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Regional Model for Success - RGGI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447800"/>
            <a:ext cx="6272784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Nine Northeast and Mid-Atlantic states formed a market-based mechanism for reducing GHG emissions from the power sector​</a:t>
            </a:r>
          </a:p>
          <a:p>
            <a:r>
              <a:rPr lang="en-US" dirty="0"/>
              <a:t>Emissions’ generators purchase “allowances” at auctions and in a secondary market​</a:t>
            </a:r>
          </a:p>
          <a:p>
            <a:r>
              <a:rPr lang="en-US" dirty="0"/>
              <a:t>States determine investments into efficiency and affordability initiatives​</a:t>
            </a:r>
          </a:p>
          <a:p>
            <a:r>
              <a:rPr lang="en-US" dirty="0"/>
              <a:t>A declining cap on total regional CO2 emissions has resulted in more than 40% reduction in emissions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B536C5-20CC-4C2F-8A81-03BE790B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1317"/>
            <a:ext cx="4876800" cy="50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0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1175837"/>
          </a:xfrm>
        </p:spPr>
        <p:txBody>
          <a:bodyPr/>
          <a:lstStyle/>
          <a:p>
            <a:r>
              <a:rPr lang="en-US" sz="5400" dirty="0"/>
              <a:t>How Might a Cap-and-Invest Work for Transportation?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920815"/>
            <a:ext cx="10716768" cy="36576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Cap sets the reduction requirements, auction proceeds invested in programs to help Vermonters reduce emissions and save money​</a:t>
            </a:r>
          </a:p>
          <a:p>
            <a:pPr fontAlgn="base"/>
            <a:r>
              <a:rPr lang="en-US" dirty="0"/>
              <a:t>Investments enable all Vermonters to share in the benefits of cost-saving technology​</a:t>
            </a:r>
          </a:p>
          <a:p>
            <a:pPr fontAlgn="base"/>
            <a:r>
              <a:rPr lang="en-US" dirty="0"/>
              <a:t>Potential investments (subject to Legislative appropriations):​</a:t>
            </a:r>
          </a:p>
          <a:p>
            <a:pPr lvl="1" fontAlgn="base"/>
            <a:r>
              <a:rPr lang="en-US" dirty="0"/>
              <a:t>Public transit​</a:t>
            </a:r>
          </a:p>
          <a:p>
            <a:pPr lvl="1" fontAlgn="base"/>
            <a:r>
              <a:rPr lang="en-US" dirty="0"/>
              <a:t>Active transportation​</a:t>
            </a:r>
          </a:p>
          <a:p>
            <a:pPr lvl="1" fontAlgn="base"/>
            <a:r>
              <a:rPr lang="en-US" dirty="0"/>
              <a:t>EV incentives​/infrastructure</a:t>
            </a:r>
          </a:p>
          <a:p>
            <a:pPr lvl="1" fontAlgn="base"/>
            <a:r>
              <a:rPr lang="en-US" dirty="0"/>
              <a:t>Renewable fuels</a:t>
            </a:r>
          </a:p>
        </p:txBody>
      </p:sp>
    </p:spTree>
    <p:extLst>
      <p:ext uri="{BB962C8B-B14F-4D97-AF65-F5344CB8AC3E}">
        <p14:creationId xmlns:p14="http://schemas.microsoft.com/office/powerpoint/2010/main" val="82892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>
                <a:latin typeface="Franklin Gothic Medium Cond"/>
              </a:rPr>
              <a:t>For Modeling Purposes: Fuels Covered and Compliance Entities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828800"/>
            <a:ext cx="10716768" cy="41148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Fuels covered:​</a:t>
            </a:r>
          </a:p>
          <a:p>
            <a:pPr lvl="1" fontAlgn="base"/>
            <a:r>
              <a:rPr lang="en-US" dirty="0"/>
              <a:t>Gasoline and on-road diesel ​</a:t>
            </a:r>
          </a:p>
          <a:p>
            <a:pPr fontAlgn="base"/>
            <a:r>
              <a:rPr lang="en-US" dirty="0"/>
              <a:t>Point of regulation – “Prime Suppliers”​</a:t>
            </a:r>
          </a:p>
          <a:p>
            <a:pPr lvl="1" fontAlgn="base"/>
            <a:r>
              <a:rPr lang="en-US" dirty="0"/>
              <a:t>Definition: A firm that produces, imports, or transports selected petroleum products across State boundaries and local marketing areas, sells the product to local distributors, local retailers, or end users (EIA definition). 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5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High-Level Timeline for TCI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295400"/>
            <a:ext cx="10716768" cy="446082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fontAlgn="base"/>
            <a:r>
              <a:rPr lang="en-US" dirty="0"/>
              <a:t>Actions to date:​</a:t>
            </a:r>
          </a:p>
          <a:p>
            <a:pPr lvl="1" fontAlgn="base"/>
            <a:r>
              <a:rPr lang="en-US" dirty="0"/>
              <a:t>Research into transportation and fuels system conducted since 2010</a:t>
            </a:r>
          </a:p>
          <a:p>
            <a:pPr lvl="1" fontAlgn="base"/>
            <a:r>
              <a:rPr lang="en-US" dirty="0"/>
              <a:t>Initial TCI regional listening sessions completed​</a:t>
            </a:r>
          </a:p>
          <a:p>
            <a:pPr lvl="1" fontAlgn="base"/>
            <a:r>
              <a:rPr lang="en-US" dirty="0"/>
              <a:t>Joint statement released to participating states in December 2018​</a:t>
            </a:r>
          </a:p>
          <a:p>
            <a:pPr lvl="1" fontAlgn="base"/>
            <a:r>
              <a:rPr lang="en-US" dirty="0"/>
              <a:t>Multi-jurisdictional governance structure established​</a:t>
            </a:r>
          </a:p>
          <a:p>
            <a:pPr lvl="1" fontAlgn="base"/>
            <a:r>
              <a:rPr lang="en-US" dirty="0"/>
              <a:t>Initial fuel coverage and point of regulation agreement reached​</a:t>
            </a:r>
          </a:p>
          <a:p>
            <a:pPr lvl="1" fontAlgn="base"/>
            <a:r>
              <a:rPr lang="en-US" dirty="0"/>
              <a:t>Modeling considerations in development​</a:t>
            </a:r>
          </a:p>
          <a:p>
            <a:pPr fontAlgn="base"/>
            <a:r>
              <a:rPr lang="en-US" dirty="0"/>
              <a:t>By end of 2019: Complete and publicly release a policy proposal​</a:t>
            </a:r>
          </a:p>
          <a:p>
            <a:pPr fontAlgn="base"/>
            <a:r>
              <a:rPr lang="en-US" dirty="0"/>
              <a:t>By end of 2020 (if VT concurs): Vermont General Assembly enacts enabling legislation and begins to explore potential investment scenarios​</a:t>
            </a:r>
          </a:p>
          <a:p>
            <a:pPr fontAlgn="base"/>
            <a:r>
              <a:rPr lang="en-US" dirty="0"/>
              <a:t>2021/2022 (if VT concurs): program established, rev. allocated to states</a:t>
            </a:r>
          </a:p>
        </p:txBody>
      </p:sp>
    </p:spTree>
    <p:extLst>
      <p:ext uri="{BB962C8B-B14F-4D97-AF65-F5344CB8AC3E}">
        <p14:creationId xmlns:p14="http://schemas.microsoft.com/office/powerpoint/2010/main" val="48215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2019 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447800"/>
            <a:ext cx="10716768" cy="40386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April 30, 2019 – Public Technical Workshop, Boston, MA​</a:t>
            </a:r>
          </a:p>
          <a:p>
            <a:pPr fontAlgn="base"/>
            <a:r>
              <a:rPr lang="en-US" dirty="0"/>
              <a:t>Today – Initial Vermont Stakeholder Meeting</a:t>
            </a:r>
          </a:p>
          <a:p>
            <a:pPr fontAlgn="base"/>
            <a:r>
              <a:rPr lang="en-US" dirty="0"/>
              <a:t>May 15, 2019 – Public Equity and Investment Workshop, Newark, NJ</a:t>
            </a:r>
          </a:p>
          <a:p>
            <a:pPr fontAlgn="base"/>
            <a:r>
              <a:rPr lang="en-US" dirty="0"/>
              <a:t>May 23, 2019 – Stakeholder Input on Modeling Assumptions, Webinar </a:t>
            </a:r>
          </a:p>
          <a:p>
            <a:pPr fontAlgn="base"/>
            <a:r>
              <a:rPr lang="en-US" dirty="0"/>
              <a:t>July 30, 2019 – Stakeholder Workshop, Baltimore, MD</a:t>
            </a:r>
          </a:p>
          <a:p>
            <a:pPr fontAlgn="base"/>
            <a:r>
              <a:rPr lang="en-US" dirty="0"/>
              <a:t>August/September 2019 – Stakeholder input on potential cap scenarios​</a:t>
            </a:r>
          </a:p>
          <a:p>
            <a:pPr fontAlgn="base"/>
            <a:r>
              <a:rPr lang="en-US" dirty="0"/>
              <a:t>September/October 2019 – Sub-regional rural transportation discussion with northern New England states</a:t>
            </a:r>
          </a:p>
          <a:p>
            <a:pPr fontAlgn="base"/>
            <a:r>
              <a:rPr lang="en-US" dirty="0"/>
              <a:t>December 2019 – States agree to final policy decision proposal and announce whether they will commit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6206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Break for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447800"/>
            <a:ext cx="10716768" cy="3581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96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06" y="258097"/>
            <a:ext cx="10716768" cy="1252826"/>
          </a:xfrm>
        </p:spPr>
        <p:txBody>
          <a:bodyPr/>
          <a:lstStyle/>
          <a:p>
            <a:r>
              <a:rPr lang="en-US" sz="5400" dirty="0"/>
              <a:t>Regional Modeling and Program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44" y="1828800"/>
            <a:ext cx="10716768" cy="38833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Fuels Covered (and not Covered)</a:t>
            </a:r>
          </a:p>
          <a:p>
            <a:r>
              <a:rPr lang="en-US" sz="2000" dirty="0"/>
              <a:t>Compliance Entities</a:t>
            </a:r>
          </a:p>
          <a:p>
            <a:r>
              <a:rPr lang="en-US" sz="2000" dirty="0"/>
              <a:t>Emission Cap</a:t>
            </a:r>
          </a:p>
          <a:p>
            <a:r>
              <a:rPr lang="en-US" sz="2000" dirty="0"/>
              <a:t>Allowances and Auction</a:t>
            </a:r>
          </a:p>
          <a:p>
            <a:r>
              <a:rPr lang="en-US" sz="2000" dirty="0"/>
              <a:t>Flexibility and Market Stability Measures</a:t>
            </a:r>
          </a:p>
          <a:p>
            <a:r>
              <a:rPr lang="en-US" sz="2000" dirty="0"/>
              <a:t>Monitoring, Verification, Reporting</a:t>
            </a:r>
          </a:p>
          <a:p>
            <a:r>
              <a:rPr lang="en-US" sz="2000" dirty="0"/>
              <a:t>Apportionment of Proceeds Amongst States (different potential formulas)</a:t>
            </a:r>
          </a:p>
          <a:p>
            <a:r>
              <a:rPr lang="en-US" sz="2000" dirty="0"/>
              <a:t>Investment Guidelines (if any)</a:t>
            </a:r>
          </a:p>
          <a:p>
            <a:r>
              <a:rPr lang="en-US" sz="2000" dirty="0"/>
              <a:t>Links to other programs</a:t>
            </a:r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44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Vermont-specific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447800"/>
            <a:ext cx="10716768" cy="35814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Who pays the costs? Who benefits? How do we answer these questions? ​</a:t>
            </a:r>
          </a:p>
          <a:p>
            <a:pPr fontAlgn="base"/>
            <a:r>
              <a:rPr lang="en-US" dirty="0"/>
              <a:t>How do we address equity?​</a:t>
            </a:r>
          </a:p>
          <a:p>
            <a:pPr fontAlgn="base"/>
            <a:r>
              <a:rPr lang="en-US" dirty="0"/>
              <a:t>How can rural and low-income Vermonters benefit from this program?​</a:t>
            </a:r>
          </a:p>
          <a:p>
            <a:pPr fontAlgn="base"/>
            <a:r>
              <a:rPr lang="en-US" dirty="0"/>
              <a:t>How will Vermont stakeholders engage?​</a:t>
            </a:r>
          </a:p>
          <a:p>
            <a:pPr fontAlgn="base"/>
            <a:r>
              <a:rPr lang="en-US" dirty="0"/>
              <a:t>What is the role of the legislature?​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E5ED-A151-4689-90AB-B247191F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381000"/>
            <a:ext cx="10716768" cy="859536"/>
          </a:xfrm>
        </p:spPr>
        <p:txBody>
          <a:bodyPr/>
          <a:lstStyle/>
          <a:p>
            <a:r>
              <a:rPr lang="en-US" sz="5400" dirty="0">
                <a:latin typeface="Franklin Gothic Medium Cond"/>
              </a:rPr>
              <a:t>Vermont Investment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0832-3F52-403B-87F2-81247E0F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1447800"/>
            <a:ext cx="10716768" cy="43937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Potential programs in which to invest proceeds: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400" dirty="0"/>
              <a:t>Transit expansion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EV subsidy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EV charging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Biofuels investments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Walk and bike infrastructure investments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Incentive for compact development to reduce VMT requirements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Targeted programs for low-income and rural households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Targeted programs for business competitiveness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5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07B2-86AC-40CD-AD3F-EEBD363D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381000"/>
            <a:ext cx="10716768" cy="859536"/>
          </a:xfrm>
        </p:spPr>
        <p:txBody>
          <a:bodyPr/>
          <a:lstStyle/>
          <a:p>
            <a:r>
              <a:rPr lang="en-US" sz="5400" dirty="0">
                <a:latin typeface="Franklin Gothic Medium Cond"/>
              </a:rPr>
              <a:t>Vermont Investment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6560C-A27B-45FD-B3D7-C013809E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1371600"/>
            <a:ext cx="10716768" cy="39410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Cost effectiveness</a:t>
            </a:r>
          </a:p>
          <a:p>
            <a:pPr lvl="1"/>
            <a:r>
              <a:rPr lang="en-US" dirty="0"/>
              <a:t>Public dollars per ton of carbon reduced</a:t>
            </a:r>
          </a:p>
          <a:p>
            <a:pPr lvl="1"/>
            <a:r>
              <a:rPr lang="en-US" dirty="0"/>
              <a:t>Public plus private dollars per ton of carbon reduced</a:t>
            </a:r>
          </a:p>
          <a:p>
            <a:pPr lvl="1"/>
            <a:r>
              <a:rPr lang="en-US" dirty="0"/>
              <a:t>“Priming the pump” – incentives that help build a longer term market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Link the benefits to those that are paying the additional fuel costs</a:t>
            </a:r>
          </a:p>
          <a:p>
            <a:pPr lvl="1"/>
            <a:r>
              <a:rPr lang="en-US" dirty="0"/>
              <a:t>Protect lower income households where the additional fuel costs harm other purchase decisions</a:t>
            </a:r>
          </a:p>
          <a:p>
            <a:r>
              <a:rPr lang="en-US" dirty="0"/>
              <a:t>Other Vermont impacts</a:t>
            </a:r>
          </a:p>
          <a:p>
            <a:pPr lvl="1"/>
            <a:r>
              <a:rPr lang="en-US" dirty="0"/>
              <a:t>Economic/Workforce Drivers</a:t>
            </a:r>
          </a:p>
          <a:p>
            <a:pPr lvl="1"/>
            <a:r>
              <a:rPr lang="en-US" dirty="0"/>
              <a:t>Tourism Benefits/Impacts</a:t>
            </a:r>
          </a:p>
        </p:txBody>
      </p:sp>
    </p:spTree>
    <p:extLst>
      <p:ext uri="{BB962C8B-B14F-4D97-AF65-F5344CB8AC3E}">
        <p14:creationId xmlns:p14="http://schemas.microsoft.com/office/powerpoint/2010/main" val="216669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16" y="381000"/>
            <a:ext cx="10716768" cy="859536"/>
          </a:xfrm>
        </p:spPr>
        <p:txBody>
          <a:bodyPr/>
          <a:lstStyle/>
          <a:p>
            <a:r>
              <a:rPr lang="en-US" sz="5400" dirty="0"/>
              <a:t>Vermont TCI Team - Leadership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87" y="1320245"/>
            <a:ext cx="10716768" cy="3919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Peter Walke – Deputy Secretary, Agency of Natural Resources</a:t>
            </a:r>
          </a:p>
          <a:p>
            <a:r>
              <a:rPr lang="en-US" dirty="0"/>
              <a:t>Michele Boomhower - Director of Policy, Planning and Intermodal Development, </a:t>
            </a:r>
            <a:r>
              <a:rPr lang="en-US" dirty="0" err="1"/>
              <a:t>VTrans</a:t>
            </a:r>
          </a:p>
          <a:p>
            <a:r>
              <a:rPr lang="en-US" dirty="0"/>
              <a:t>Dan Dutcher – Environmental Policy Manager, VTrans</a:t>
            </a:r>
          </a:p>
          <a:p>
            <a:r>
              <a:rPr lang="en-US" dirty="0"/>
              <a:t>Riley Allen – Deputy Commissioner, Department of Public Service</a:t>
            </a:r>
          </a:p>
        </p:txBody>
      </p:sp>
    </p:spTree>
    <p:extLst>
      <p:ext uri="{BB962C8B-B14F-4D97-AF65-F5344CB8AC3E}">
        <p14:creationId xmlns:p14="http://schemas.microsoft.com/office/powerpoint/2010/main" val="85951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Stakeholder Questions and Comments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447800"/>
            <a:ext cx="10716768" cy="3581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1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Stakeholder Resources and Portals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447800"/>
            <a:ext cx="10716768" cy="3581400"/>
          </a:xfrm>
        </p:spPr>
        <p:txBody>
          <a:bodyPr>
            <a:normAutofit/>
          </a:bodyPr>
          <a:lstStyle/>
          <a:p>
            <a:r>
              <a:rPr lang="en-US" dirty="0"/>
              <a:t>TCI: </a:t>
            </a:r>
            <a:r>
              <a:rPr lang="en-US" dirty="0">
                <a:hlinkClick r:id="rId2"/>
              </a:rPr>
              <a:t>https://www.transportationandclimate.org/main-menu/tcis-regional-policy-design-process-2019</a:t>
            </a:r>
            <a:endParaRPr lang="en-US" dirty="0"/>
          </a:p>
          <a:p>
            <a:r>
              <a:rPr lang="en-US" dirty="0"/>
              <a:t>Vermont: 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65471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Closing Remarks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447800"/>
            <a:ext cx="10716768" cy="3581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3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pPr algn="ctr"/>
            <a:r>
              <a:rPr lang="en-US" sz="5400" dirty="0">
                <a:latin typeface="Franklin Gothic Medium Cond"/>
              </a:rPr>
              <a:t>TCI Model Flow Chart</a:t>
            </a:r>
            <a:endParaRPr lang="en-US" sz="5400" dirty="0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8C64078-AA3E-46DC-A542-61F9C57FE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800" y="1203385"/>
            <a:ext cx="8105041" cy="54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Vermont TCI Team - Staff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289650"/>
            <a:ext cx="10716768" cy="48063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Agency of Natural Resources</a:t>
            </a:r>
          </a:p>
          <a:p>
            <a:pPr lvl="1"/>
            <a:r>
              <a:rPr lang="en-US" sz="1800" dirty="0"/>
              <a:t>Heidi Hales – Director, Air Quality and Climate Division</a:t>
            </a:r>
          </a:p>
          <a:p>
            <a:pPr lvl="1"/>
            <a:r>
              <a:rPr lang="en-US" sz="1800" dirty="0"/>
              <a:t>Elle O'Casey - Communications Director</a:t>
            </a:r>
          </a:p>
          <a:p>
            <a:pPr lvl="1"/>
            <a:r>
              <a:rPr lang="en-US" sz="1800" dirty="0"/>
              <a:t>Megan O’Toole – Attorney, Air Quality and Climate Division</a:t>
            </a:r>
          </a:p>
          <a:p>
            <a:pPr lvl="1"/>
            <a:r>
              <a:rPr lang="en-US" sz="1800" dirty="0"/>
              <a:t>Collin Smythe, Brian Woods – Environmental Analysts</a:t>
            </a:r>
          </a:p>
          <a:p>
            <a:r>
              <a:rPr lang="en-US" sz="2000" dirty="0" err="1"/>
              <a:t>VTrans</a:t>
            </a:r>
            <a:endParaRPr lang="en-US" sz="2000" dirty="0"/>
          </a:p>
          <a:p>
            <a:pPr lvl="1"/>
            <a:r>
              <a:rPr lang="en-US" sz="1800" dirty="0"/>
              <a:t>Dan Dutcher – Environmental Policy Manager</a:t>
            </a:r>
          </a:p>
          <a:p>
            <a:r>
              <a:rPr lang="en-US" sz="2000" dirty="0"/>
              <a:t>Department of Public Service</a:t>
            </a:r>
          </a:p>
          <a:p>
            <a:pPr lvl="1"/>
            <a:r>
              <a:rPr lang="en-US" sz="1800" dirty="0"/>
              <a:t>Dan Potter – Energy Policy and Program Analyst</a:t>
            </a:r>
          </a:p>
          <a:p>
            <a:r>
              <a:rPr lang="en-US" sz="2000" dirty="0"/>
              <a:t>Agency of Commerce and Community Development</a:t>
            </a:r>
          </a:p>
          <a:p>
            <a:pPr lvl="1"/>
            <a:r>
              <a:rPr lang="en-US" sz="1800" dirty="0"/>
              <a:t>Ken Jones – Economic Research Analyst</a:t>
            </a:r>
          </a:p>
        </p:txBody>
      </p:sp>
    </p:spTree>
    <p:extLst>
      <p:ext uri="{BB962C8B-B14F-4D97-AF65-F5344CB8AC3E}">
        <p14:creationId xmlns:p14="http://schemas.microsoft.com/office/powerpoint/2010/main" val="390909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Why Focus on Transportation Emissions?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703064"/>
            <a:ext cx="10716768" cy="7928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0951C-4B50-4FD7-81F2-F59A043B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1362075"/>
            <a:ext cx="10896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6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A88717-F6BE-4D45-8EE5-711D0525A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01720"/>
              </p:ext>
            </p:extLst>
          </p:nvPr>
        </p:nvGraphicFramePr>
        <p:xfrm>
          <a:off x="304800" y="1447800"/>
          <a:ext cx="11149584" cy="375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394086F2-4FC8-4F89-ADF6-45B12312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381000"/>
            <a:ext cx="10715625" cy="858838"/>
          </a:xfrm>
        </p:spPr>
        <p:txBody>
          <a:bodyPr/>
          <a:lstStyle/>
          <a:p>
            <a:r>
              <a:rPr lang="en-US" sz="5400" dirty="0"/>
              <a:t>Scale of Change Needed</a:t>
            </a:r>
          </a:p>
        </p:txBody>
      </p:sp>
    </p:spTree>
    <p:extLst>
      <p:ext uri="{BB962C8B-B14F-4D97-AF65-F5344CB8AC3E}">
        <p14:creationId xmlns:p14="http://schemas.microsoft.com/office/powerpoint/2010/main" val="78782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7690"/>
            <a:ext cx="10716768" cy="859536"/>
          </a:xfrm>
        </p:spPr>
        <p:txBody>
          <a:bodyPr/>
          <a:lstStyle/>
          <a:p>
            <a:r>
              <a:rPr lang="en-US" sz="5400" dirty="0"/>
              <a:t>The Path Forward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B99006-6565-40DE-AF0C-E6DE06A46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91929"/>
              </p:ext>
            </p:extLst>
          </p:nvPr>
        </p:nvGraphicFramePr>
        <p:xfrm>
          <a:off x="76200" y="838200"/>
          <a:ext cx="12039600" cy="433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BD11D7-789E-4451-968B-482065612900}"/>
              </a:ext>
            </a:extLst>
          </p:cNvPr>
          <p:cNvCxnSpPr>
            <a:cxnSpLocks/>
          </p:cNvCxnSpPr>
          <p:nvPr/>
        </p:nvCxnSpPr>
        <p:spPr>
          <a:xfrm>
            <a:off x="5562601" y="1828801"/>
            <a:ext cx="2438399" cy="1600199"/>
          </a:xfrm>
          <a:prstGeom prst="straightConnector1">
            <a:avLst/>
          </a:prstGeom>
          <a:ln w="25400">
            <a:gradFill>
              <a:gsLst>
                <a:gs pos="32000">
                  <a:srgbClr val="FFC000"/>
                </a:gs>
                <a:gs pos="0">
                  <a:srgbClr val="FF0000"/>
                </a:gs>
                <a:gs pos="100000">
                  <a:srgbClr val="92D050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C447F2-7EFB-47C1-A134-8ED7AEBFE646}"/>
              </a:ext>
            </a:extLst>
          </p:cNvPr>
          <p:cNvCxnSpPr>
            <a:cxnSpLocks/>
          </p:cNvCxnSpPr>
          <p:nvPr/>
        </p:nvCxnSpPr>
        <p:spPr>
          <a:xfrm>
            <a:off x="8001000" y="3429000"/>
            <a:ext cx="3962400" cy="685800"/>
          </a:xfrm>
          <a:prstGeom prst="line">
            <a:avLst/>
          </a:prstGeom>
          <a:ln w="25400">
            <a:gradFill>
              <a:gsLst>
                <a:gs pos="0">
                  <a:srgbClr val="92D050"/>
                </a:gs>
                <a:gs pos="100000">
                  <a:srgbClr val="007E39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C44C46-6FD8-48CA-AF6A-E0E2D41F4152}"/>
              </a:ext>
            </a:extLst>
          </p:cNvPr>
          <p:cNvSpPr/>
          <p:nvPr/>
        </p:nvSpPr>
        <p:spPr>
          <a:xfrm>
            <a:off x="5562601" y="1828801"/>
            <a:ext cx="6400799" cy="2667000"/>
          </a:xfrm>
          <a:custGeom>
            <a:avLst/>
            <a:gdLst>
              <a:gd name="connsiteX0" fmla="*/ 0 w 6978316"/>
              <a:gd name="connsiteY0" fmla="*/ 0 h 2574758"/>
              <a:gd name="connsiteX1" fmla="*/ 6978316 w 6978316"/>
              <a:gd name="connsiteY1" fmla="*/ 2574758 h 2574758"/>
              <a:gd name="connsiteX2" fmla="*/ 6978316 w 6978316"/>
              <a:gd name="connsiteY2" fmla="*/ 2177715 h 2574758"/>
              <a:gd name="connsiteX3" fmla="*/ 0 w 6978316"/>
              <a:gd name="connsiteY3" fmla="*/ 0 h 257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8316" h="2574758">
                <a:moveTo>
                  <a:pt x="0" y="0"/>
                </a:moveTo>
                <a:lnTo>
                  <a:pt x="6978316" y="2574758"/>
                </a:lnTo>
                <a:lnTo>
                  <a:pt x="6978316" y="217771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0000">
                <a:srgbClr val="FFFF00">
                  <a:alpha val="18000"/>
                </a:srgbClr>
              </a:gs>
              <a:gs pos="24000">
                <a:srgbClr val="FFC000">
                  <a:alpha val="18000"/>
                </a:srgbClr>
              </a:gs>
              <a:gs pos="0">
                <a:srgbClr val="DE0000">
                  <a:alpha val="28000"/>
                </a:srgbClr>
              </a:gs>
              <a:gs pos="100000">
                <a:srgbClr val="007E39">
                  <a:alpha val="18000"/>
                </a:srgbClr>
              </a:gs>
            </a:gsLst>
            <a:lin ang="5400000" scaled="1"/>
          </a:gradFill>
          <a:ln w="3175">
            <a:solidFill>
              <a:schemeClr val="tx1">
                <a:alpha val="2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3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4800" dirty="0"/>
              <a:t>Snapshot: What are we working on already?​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447800"/>
            <a:ext cx="10716768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VW Settlement Fund Investments</a:t>
            </a:r>
          </a:p>
          <a:p>
            <a:pPr lvl="1"/>
            <a:r>
              <a:rPr lang="en-US" sz="2200" dirty="0"/>
              <a:t>Electric Vehicle Supply Equipment (EVSE) grant program</a:t>
            </a:r>
          </a:p>
          <a:p>
            <a:pPr lvl="1"/>
            <a:r>
              <a:rPr lang="en-US" sz="2200" dirty="0"/>
              <a:t>Electric school and transit bus pilot program</a:t>
            </a:r>
          </a:p>
          <a:p>
            <a:r>
              <a:rPr lang="en-US" dirty="0"/>
              <a:t>EV Incentive in Legislation</a:t>
            </a:r>
          </a:p>
          <a:p>
            <a:r>
              <a:rPr lang="en-US" dirty="0"/>
              <a:t>Tier III</a:t>
            </a:r>
          </a:p>
          <a:p>
            <a:r>
              <a:rPr lang="en-US" dirty="0"/>
              <a:t>PUC EV Proceeding / DPS Rate Design</a:t>
            </a:r>
          </a:p>
          <a:p>
            <a:r>
              <a:rPr lang="en-US" dirty="0"/>
              <a:t>Complete Streets</a:t>
            </a:r>
          </a:p>
          <a:p>
            <a:r>
              <a:rPr lang="en-US" dirty="0"/>
              <a:t>ZEV Action Plan</a:t>
            </a:r>
          </a:p>
          <a:p>
            <a:r>
              <a:rPr lang="en-US" dirty="0"/>
              <a:t>ZEV Mandate</a:t>
            </a:r>
          </a:p>
          <a:p>
            <a:r>
              <a:rPr lang="en-US" dirty="0"/>
              <a:t>T-Bill Study of Feebate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4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TCI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616" y="1143000"/>
            <a:ext cx="7872984" cy="42291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fontAlgn="base"/>
            <a:r>
              <a:rPr lang="en-US" dirty="0"/>
              <a:t>Working since 2010 to address transportation emissions​</a:t>
            </a:r>
          </a:p>
          <a:p>
            <a:pPr fontAlgn="base"/>
            <a:r>
              <a:rPr lang="en-US" dirty="0"/>
              <a:t>December 2018 Statement: ​</a:t>
            </a:r>
          </a:p>
          <a:p>
            <a:pPr marL="0" indent="0" fontAlgn="base">
              <a:buNone/>
            </a:pPr>
            <a:r>
              <a:rPr lang="en-US" dirty="0"/>
              <a:t>“Informed by input from hundreds of stakeholders and expert analysis, the participating TCI jurisdictions </a:t>
            </a:r>
            <a:r>
              <a:rPr lang="en-US" b="1" dirty="0"/>
              <a:t>will design a regional low-carbon transportation policy proposal that would cap and reduce carbon emissions from the combustion of transportation fuels through a cap-and-invest program</a:t>
            </a:r>
            <a:r>
              <a:rPr lang="en-US" dirty="0"/>
              <a:t> or other pricing mechanism, and </a:t>
            </a:r>
            <a:r>
              <a:rPr lang="en-US" b="1" dirty="0"/>
              <a:t>allow each TCI jurisdiction to invest proceeds from the program into low-carbon and more resilient transportation infrastructure</a:t>
            </a:r>
            <a:r>
              <a:rPr lang="en-US" dirty="0"/>
              <a:t>. This proposed program, when combined with existing programs and complementary policies, will be designed to </a:t>
            </a:r>
            <a:r>
              <a:rPr lang="en-US" b="1" dirty="0"/>
              <a:t>achieve substantial reductions in transportation sector emissions and provide net economic and social benefits</a:t>
            </a:r>
            <a:r>
              <a:rPr lang="en-US" dirty="0"/>
              <a:t> for participating states.”​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0658AE6-4CBF-4D98-8F9C-7C634D14F6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16667" r="2222" b="16667"/>
          <a:stretch/>
        </p:blipFill>
        <p:spPr>
          <a:xfrm>
            <a:off x="108585" y="1317913"/>
            <a:ext cx="4082415" cy="37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381000"/>
            <a:ext cx="10716768" cy="859536"/>
          </a:xfrm>
        </p:spPr>
        <p:txBody>
          <a:bodyPr/>
          <a:lstStyle/>
          <a:p>
            <a:r>
              <a:rPr lang="en-US" sz="5400" dirty="0"/>
              <a:t>What is Cap-and-Invest?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B01AC-23DD-4F26-B66A-CC43F0EF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1447800"/>
            <a:ext cx="10716768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Set an annual declining cap on emissions</a:t>
            </a:r>
          </a:p>
          <a:p>
            <a:pPr marL="514350" indent="-514350">
              <a:buAutoNum type="arabicPeriod"/>
            </a:pPr>
            <a:r>
              <a:rPr lang="en-US" dirty="0"/>
              <a:t>Auction allowances equal to the cap</a:t>
            </a:r>
          </a:p>
          <a:p>
            <a:pPr marL="514350" indent="-514350">
              <a:buAutoNum type="arabicPeriod"/>
            </a:pPr>
            <a:r>
              <a:rPr lang="en-US" dirty="0"/>
              <a:t>Invest proceeds in emissions-reductions actions to lower the cost of compliance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07886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F60AA86A235D48BD98780B1168A756" ma:contentTypeVersion="4" ma:contentTypeDescription="Create a new document." ma:contentTypeScope="" ma:versionID="ca2325be6afc725353e20593c6321ec3">
  <xsd:schema xmlns:xsd="http://www.w3.org/2001/XMLSchema" xmlns:xs="http://www.w3.org/2001/XMLSchema" xmlns:p="http://schemas.microsoft.com/office/2006/metadata/properties" xmlns:ns2="b2c0439c-a01b-41bd-8645-5a97b0c958c0" xmlns:ns3="941ef96b-df65-4dfc-b58c-c8b42cd1527c" targetNamespace="http://schemas.microsoft.com/office/2006/metadata/properties" ma:root="true" ma:fieldsID="d638122a6eb9534520c16c3661188964" ns2:_="" ns3:_="">
    <xsd:import namespace="b2c0439c-a01b-41bd-8645-5a97b0c958c0"/>
    <xsd:import namespace="941ef96b-df65-4dfc-b58c-c8b42cd15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0439c-a01b-41bd-8645-5a97b0c95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ef96b-df65-4dfc-b58c-c8b42cd15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D153FD-5783-441E-B5DD-B5C9E7B1E8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95FE59-390E-4C9B-8329-1F2884F73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0439c-a01b-41bd-8645-5a97b0c958c0"/>
    <ds:schemaRef ds:uri="941ef96b-df65-4dfc-b58c-c8b42cd15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239ADC-896B-460A-B212-E5160978B6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3918</TotalTime>
  <Words>891</Words>
  <Application>Microsoft Office PowerPoint</Application>
  <PresentationFormat>Widescreen</PresentationFormat>
  <Paragraphs>159</Paragraphs>
  <Slides>23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4_Custom Design</vt:lpstr>
      <vt:lpstr>5_Custom Design</vt:lpstr>
      <vt:lpstr>Vermont Participation in the Transportation and Climate Initiative</vt:lpstr>
      <vt:lpstr>Vermont TCI Team - Leadership</vt:lpstr>
      <vt:lpstr>Vermont TCI Team - Staff</vt:lpstr>
      <vt:lpstr>Why Focus on Transportation Emissions?</vt:lpstr>
      <vt:lpstr>Scale of Change Needed</vt:lpstr>
      <vt:lpstr>The Path Forward</vt:lpstr>
      <vt:lpstr>Snapshot: What are we working on already?​</vt:lpstr>
      <vt:lpstr>TCI Overview</vt:lpstr>
      <vt:lpstr>What is Cap-and-Invest?</vt:lpstr>
      <vt:lpstr>Regional Model for Success - RGGI</vt:lpstr>
      <vt:lpstr>How Might a Cap-and-Invest Work for Transportation?</vt:lpstr>
      <vt:lpstr>For Modeling Purposes: Fuels Covered and Compliance Entities</vt:lpstr>
      <vt:lpstr>High-Level Timeline for TCI Development</vt:lpstr>
      <vt:lpstr>2019 Timeline</vt:lpstr>
      <vt:lpstr>Break for Questions</vt:lpstr>
      <vt:lpstr>Regional Modeling and Program Considerations</vt:lpstr>
      <vt:lpstr>Vermont-specific Considerations</vt:lpstr>
      <vt:lpstr>Vermont Investment Options:</vt:lpstr>
      <vt:lpstr>Vermont Investment Considerations</vt:lpstr>
      <vt:lpstr>Stakeholder Questions and Comments</vt:lpstr>
      <vt:lpstr>Stakeholder Resources and Portals</vt:lpstr>
      <vt:lpstr>Closing Remarks</vt:lpstr>
      <vt:lpstr>TCI Model Flow Chart</vt:lpstr>
    </vt:vector>
  </TitlesOfParts>
  <Company>Vermont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AYP</dc:title>
  <dc:creator>Chris Case</dc:creator>
  <cp:lastModifiedBy>Walke, Peter</cp:lastModifiedBy>
  <cp:revision>60</cp:revision>
  <cp:lastPrinted>2019-05-13T17:55:54Z</cp:lastPrinted>
  <dcterms:created xsi:type="dcterms:W3CDTF">2013-09-09T12:35:01Z</dcterms:created>
  <dcterms:modified xsi:type="dcterms:W3CDTF">2019-05-14T17:11:08Z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0x010100B5F60AA86A235D48BD98780B1168A756</vt:lpwstr>
  </property>
</Properties>
</file>