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FF7E-FDDF-4042-8DD8-6348FACC4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9ED01-FDF0-4C57-BFDB-946A32D7F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81948-A897-45D1-A216-31FFF8E1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E8DD-CA42-487E-AB26-5F7F9677ED9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A7D49-E94B-4263-B5A8-B26197D89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9BC7A-B5AE-48CB-8E0B-C62E05DD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652C-4D11-44F2-9283-2AFAAD60B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7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1C3F-57AB-4F2A-87A6-B9C5E0D95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852D2-FF83-4E5F-8E4E-F916B64C7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3F22B-B2D7-4A8E-B504-E4A800894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E8DD-CA42-487E-AB26-5F7F9677ED9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304FF-DE87-4315-BBB2-223C53D50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6B8E7-E1DE-46D2-98F8-F9AB0A7D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652C-4D11-44F2-9283-2AFAAD60B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8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DC4879-213E-4252-8982-53C8A429E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87F1D-C3B2-4C88-B15A-6B616E300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ED605-0B03-4D12-85C0-60A60C5E4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E8DD-CA42-487E-AB26-5F7F9677ED9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D7C2B-0090-4F61-B254-AC8CA9F4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0C237-2A52-4AAE-AA77-2B747C42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652C-4D11-44F2-9283-2AFAAD60B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2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74CD1-39B2-4497-8251-C6B5C97F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C132F-4F5F-48AA-894E-2E3851FCF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13BC5-8EC6-4DF8-8259-95759962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E8DD-CA42-487E-AB26-5F7F9677ED9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763B8-FD79-4C36-AA63-F6208BED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F3C4B-30BF-4583-A7EA-020DC404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652C-4D11-44F2-9283-2AFAAD60B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2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8C10-9544-40F1-AC62-0E8330281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CF4CC-6C84-4D91-9BF2-83189D817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9DC1B-B3A5-400F-AF9B-B2A25DFB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E8DD-CA42-487E-AB26-5F7F9677ED9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9C99E-486D-4B2E-9557-97884160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A6FB-0BBC-4F29-9353-AA0B0515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652C-4D11-44F2-9283-2AFAAD60B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7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82E3-1532-4F0A-A0F8-EDAB6B41F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66887-D276-4BD5-84D2-0BB092ACC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346005-391F-4B86-896A-1A0A613DD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41030-6834-46CE-809B-F346D60A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E8DD-CA42-487E-AB26-5F7F9677ED9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46119-50F9-4565-A990-20D4D890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BD26A-A3B7-44B8-8304-F2E47E9A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652C-4D11-44F2-9283-2AFAAD60B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8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7FEB-8CE4-41D1-8B36-9B75EB9A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9BFB5-2F54-4172-97EB-33865736D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3D97-9725-4953-AD63-A2BAAA756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90C090-C1AB-4A31-B7F8-09B704F3D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FF864-61A1-4F96-AD5A-B4AE48C69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58AF81-1F2D-4583-9270-246F9EE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E8DD-CA42-487E-AB26-5F7F9677ED9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09A5B1-9A2E-4476-A78D-9C39DAE45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898E6-245A-4BE0-8A28-4C917A74F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652C-4D11-44F2-9283-2AFAAD60B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3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C9DC7-03E1-4C57-A50D-45E6E72D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C9386-D418-451E-92E9-6CF76C2D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E8DD-CA42-487E-AB26-5F7F9677ED9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8A6B8-4589-47A4-A786-23548B06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DD2E1-0344-4933-8FDC-5A7355AA3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652C-4D11-44F2-9283-2AFAAD60B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8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5E27A2-3A4D-49FF-A4F5-3A89B7188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E8DD-CA42-487E-AB26-5F7F9677ED9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A1FC62-985E-4E4A-81BA-E64F854E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8D523-B6E3-446B-9C8F-1E6F5060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652C-4D11-44F2-9283-2AFAAD60B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8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3F1B-0FBA-4EF1-A42E-030BD8BF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E82AD-D847-4C41-9644-FD149C602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3DF5-5FD8-4EC6-8262-7F03F6548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24283-F332-4697-849B-51F2464D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E8DD-CA42-487E-AB26-5F7F9677ED9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C5770-4427-4A24-A156-CE59DC41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D115B-86B9-4838-AD81-BC48A97E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652C-4D11-44F2-9283-2AFAAD60B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6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A9265-019C-4F96-9C46-F6AE0DDE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DE8B01-4665-41B8-ACB1-46D978590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A8D69-1697-49A3-83AB-BF2E32516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DE6CE-31D0-4B22-84CC-F07641B5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E8DD-CA42-487E-AB26-5F7F9677ED9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77E53-DF7A-475D-84D2-D8F37BCD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DC763-3D36-49D9-9D7A-6AA71CAE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652C-4D11-44F2-9283-2AFAAD60B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7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94C399-B72B-4670-91F3-F3D5E8B4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DE03B-10CF-45CC-8C64-5A1D4E2A4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38E4D-0BF7-4319-B982-B7B9B853F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0E8DD-CA42-487E-AB26-5F7F9677ED9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EDB16-4096-4689-B2C4-D621CA20B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10512-19B3-4B4C-A7E0-222EA5459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6652C-4D11-44F2-9283-2AFAAD60B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0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519A92-FE93-4F5A-8EAB-6F5AA7238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932" y="0"/>
            <a:ext cx="12304932" cy="73445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A83B3F-1142-498E-8600-5B5E25DD69A2}"/>
              </a:ext>
            </a:extLst>
          </p:cNvPr>
          <p:cNvSpPr/>
          <p:nvPr/>
        </p:nvSpPr>
        <p:spPr>
          <a:xfrm>
            <a:off x="5291528" y="1663908"/>
            <a:ext cx="569625" cy="2998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242B1C-1C21-475B-8DD9-B72DCA736FCB}"/>
              </a:ext>
            </a:extLst>
          </p:cNvPr>
          <p:cNvSpPr/>
          <p:nvPr/>
        </p:nvSpPr>
        <p:spPr>
          <a:xfrm>
            <a:off x="6433279" y="5396458"/>
            <a:ext cx="237344" cy="1798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C9181-F01F-41E2-B703-C538C84FF35D}"/>
              </a:ext>
            </a:extLst>
          </p:cNvPr>
          <p:cNvSpPr/>
          <p:nvPr/>
        </p:nvSpPr>
        <p:spPr>
          <a:xfrm>
            <a:off x="4517037" y="5216575"/>
            <a:ext cx="237344" cy="1798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62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O'Casey, Elle</dc:creator>
  <cp:lastModifiedBy>O'Casey, Elle</cp:lastModifiedBy>
  <cp:revision>1</cp:revision>
  <dcterms:created xsi:type="dcterms:W3CDTF">2019-07-08T14:36:09Z</dcterms:created>
  <dcterms:modified xsi:type="dcterms:W3CDTF">2019-07-08T14:39:14Z</dcterms:modified>
</cp:coreProperties>
</file>